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264" r:id="rId2"/>
    <p:sldId id="258" r:id="rId3"/>
    <p:sldId id="259" r:id="rId4"/>
    <p:sldId id="275" r:id="rId5"/>
    <p:sldId id="273" r:id="rId6"/>
    <p:sldId id="263" r:id="rId7"/>
    <p:sldId id="285" r:id="rId8"/>
    <p:sldId id="280" r:id="rId9"/>
    <p:sldId id="279" r:id="rId10"/>
    <p:sldId id="277" r:id="rId11"/>
    <p:sldId id="276" r:id="rId12"/>
    <p:sldId id="278" r:id="rId13"/>
    <p:sldId id="282" r:id="rId14"/>
    <p:sldId id="283" r:id="rId15"/>
    <p:sldId id="265" r:id="rId16"/>
    <p:sldId id="281" r:id="rId17"/>
    <p:sldId id="284" r:id="rId18"/>
    <p:sldId id="272" r:id="rId19"/>
  </p:sldIdLst>
  <p:sldSz cx="24384000" cy="13716000"/>
  <p:notesSz cx="6888163" cy="10021888"/>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5900"/>
      </a:spcBef>
      <a:spcAft>
        <a:spcPts val="0"/>
      </a:spcAft>
      <a:buClrTx/>
      <a:buSzTx/>
      <a:buFontTx/>
      <a:buNone/>
      <a:tabLst/>
      <a:defRPr kumimoji="0" sz="4000" b="0" i="0" u="none" strike="noStrike" cap="none" spc="0" normalizeH="0" baseline="0">
        <a:ln>
          <a:noFill/>
        </a:ln>
        <a:solidFill>
          <a:srgbClr val="1B2F66"/>
        </a:solidFill>
        <a:effectLst/>
        <a:uFillTx/>
        <a:latin typeface="+mn-lt"/>
        <a:ea typeface="+mn-ea"/>
        <a:cs typeface="+mn-cs"/>
        <a:sym typeface="Arial"/>
      </a:defRPr>
    </a:lvl1pPr>
    <a:lvl2pPr marL="0" marR="0" indent="228600" algn="ctr" defTabSz="825500" rtl="0" fontAlgn="auto" latinLnBrk="0" hangingPunct="0">
      <a:lnSpc>
        <a:spcPct val="100000"/>
      </a:lnSpc>
      <a:spcBef>
        <a:spcPts val="5900"/>
      </a:spcBef>
      <a:spcAft>
        <a:spcPts val="0"/>
      </a:spcAft>
      <a:buClrTx/>
      <a:buSzTx/>
      <a:buFontTx/>
      <a:buNone/>
      <a:tabLst/>
      <a:defRPr kumimoji="0" sz="4000" b="0" i="0" u="none" strike="noStrike" cap="none" spc="0" normalizeH="0" baseline="0">
        <a:ln>
          <a:noFill/>
        </a:ln>
        <a:solidFill>
          <a:srgbClr val="1B2F66"/>
        </a:solidFill>
        <a:effectLst/>
        <a:uFillTx/>
        <a:latin typeface="+mn-lt"/>
        <a:ea typeface="+mn-ea"/>
        <a:cs typeface="+mn-cs"/>
        <a:sym typeface="Arial"/>
      </a:defRPr>
    </a:lvl2pPr>
    <a:lvl3pPr marL="0" marR="0" indent="457200" algn="ctr" defTabSz="825500" rtl="0" fontAlgn="auto" latinLnBrk="0" hangingPunct="0">
      <a:lnSpc>
        <a:spcPct val="100000"/>
      </a:lnSpc>
      <a:spcBef>
        <a:spcPts val="5900"/>
      </a:spcBef>
      <a:spcAft>
        <a:spcPts val="0"/>
      </a:spcAft>
      <a:buClrTx/>
      <a:buSzTx/>
      <a:buFontTx/>
      <a:buNone/>
      <a:tabLst/>
      <a:defRPr kumimoji="0" sz="4000" b="0" i="0" u="none" strike="noStrike" cap="none" spc="0" normalizeH="0" baseline="0">
        <a:ln>
          <a:noFill/>
        </a:ln>
        <a:solidFill>
          <a:srgbClr val="1B2F66"/>
        </a:solidFill>
        <a:effectLst/>
        <a:uFillTx/>
        <a:latin typeface="+mn-lt"/>
        <a:ea typeface="+mn-ea"/>
        <a:cs typeface="+mn-cs"/>
        <a:sym typeface="Arial"/>
      </a:defRPr>
    </a:lvl3pPr>
    <a:lvl4pPr marL="0" marR="0" indent="685800" algn="ctr" defTabSz="825500" rtl="0" fontAlgn="auto" latinLnBrk="0" hangingPunct="0">
      <a:lnSpc>
        <a:spcPct val="100000"/>
      </a:lnSpc>
      <a:spcBef>
        <a:spcPts val="5900"/>
      </a:spcBef>
      <a:spcAft>
        <a:spcPts val="0"/>
      </a:spcAft>
      <a:buClrTx/>
      <a:buSzTx/>
      <a:buFontTx/>
      <a:buNone/>
      <a:tabLst/>
      <a:defRPr kumimoji="0" sz="4000" b="0" i="0" u="none" strike="noStrike" cap="none" spc="0" normalizeH="0" baseline="0">
        <a:ln>
          <a:noFill/>
        </a:ln>
        <a:solidFill>
          <a:srgbClr val="1B2F66"/>
        </a:solidFill>
        <a:effectLst/>
        <a:uFillTx/>
        <a:latin typeface="+mn-lt"/>
        <a:ea typeface="+mn-ea"/>
        <a:cs typeface="+mn-cs"/>
        <a:sym typeface="Arial"/>
      </a:defRPr>
    </a:lvl4pPr>
    <a:lvl5pPr marL="0" marR="0" indent="914400" algn="ctr" defTabSz="825500" rtl="0" fontAlgn="auto" latinLnBrk="0" hangingPunct="0">
      <a:lnSpc>
        <a:spcPct val="100000"/>
      </a:lnSpc>
      <a:spcBef>
        <a:spcPts val="5900"/>
      </a:spcBef>
      <a:spcAft>
        <a:spcPts val="0"/>
      </a:spcAft>
      <a:buClrTx/>
      <a:buSzTx/>
      <a:buFontTx/>
      <a:buNone/>
      <a:tabLst/>
      <a:defRPr kumimoji="0" sz="4000" b="0" i="0" u="none" strike="noStrike" cap="none" spc="0" normalizeH="0" baseline="0">
        <a:ln>
          <a:noFill/>
        </a:ln>
        <a:solidFill>
          <a:srgbClr val="1B2F66"/>
        </a:solidFill>
        <a:effectLst/>
        <a:uFillTx/>
        <a:latin typeface="+mn-lt"/>
        <a:ea typeface="+mn-ea"/>
        <a:cs typeface="+mn-cs"/>
        <a:sym typeface="Arial"/>
      </a:defRPr>
    </a:lvl5pPr>
    <a:lvl6pPr marL="0" marR="0" indent="1143000" algn="ctr" defTabSz="825500" rtl="0" fontAlgn="auto" latinLnBrk="0" hangingPunct="0">
      <a:lnSpc>
        <a:spcPct val="100000"/>
      </a:lnSpc>
      <a:spcBef>
        <a:spcPts val="5900"/>
      </a:spcBef>
      <a:spcAft>
        <a:spcPts val="0"/>
      </a:spcAft>
      <a:buClrTx/>
      <a:buSzTx/>
      <a:buFontTx/>
      <a:buNone/>
      <a:tabLst/>
      <a:defRPr kumimoji="0" sz="4000" b="0" i="0" u="none" strike="noStrike" cap="none" spc="0" normalizeH="0" baseline="0">
        <a:ln>
          <a:noFill/>
        </a:ln>
        <a:solidFill>
          <a:srgbClr val="1B2F66"/>
        </a:solidFill>
        <a:effectLst/>
        <a:uFillTx/>
        <a:latin typeface="+mn-lt"/>
        <a:ea typeface="+mn-ea"/>
        <a:cs typeface="+mn-cs"/>
        <a:sym typeface="Arial"/>
      </a:defRPr>
    </a:lvl6pPr>
    <a:lvl7pPr marL="0" marR="0" indent="1371600" algn="ctr" defTabSz="825500" rtl="0" fontAlgn="auto" latinLnBrk="0" hangingPunct="0">
      <a:lnSpc>
        <a:spcPct val="100000"/>
      </a:lnSpc>
      <a:spcBef>
        <a:spcPts val="5900"/>
      </a:spcBef>
      <a:spcAft>
        <a:spcPts val="0"/>
      </a:spcAft>
      <a:buClrTx/>
      <a:buSzTx/>
      <a:buFontTx/>
      <a:buNone/>
      <a:tabLst/>
      <a:defRPr kumimoji="0" sz="4000" b="0" i="0" u="none" strike="noStrike" cap="none" spc="0" normalizeH="0" baseline="0">
        <a:ln>
          <a:noFill/>
        </a:ln>
        <a:solidFill>
          <a:srgbClr val="1B2F66"/>
        </a:solidFill>
        <a:effectLst/>
        <a:uFillTx/>
        <a:latin typeface="+mn-lt"/>
        <a:ea typeface="+mn-ea"/>
        <a:cs typeface="+mn-cs"/>
        <a:sym typeface="Arial"/>
      </a:defRPr>
    </a:lvl7pPr>
    <a:lvl8pPr marL="0" marR="0" indent="1600200" algn="ctr" defTabSz="825500" rtl="0" fontAlgn="auto" latinLnBrk="0" hangingPunct="0">
      <a:lnSpc>
        <a:spcPct val="100000"/>
      </a:lnSpc>
      <a:spcBef>
        <a:spcPts val="5900"/>
      </a:spcBef>
      <a:spcAft>
        <a:spcPts val="0"/>
      </a:spcAft>
      <a:buClrTx/>
      <a:buSzTx/>
      <a:buFontTx/>
      <a:buNone/>
      <a:tabLst/>
      <a:defRPr kumimoji="0" sz="4000" b="0" i="0" u="none" strike="noStrike" cap="none" spc="0" normalizeH="0" baseline="0">
        <a:ln>
          <a:noFill/>
        </a:ln>
        <a:solidFill>
          <a:srgbClr val="1B2F66"/>
        </a:solidFill>
        <a:effectLst/>
        <a:uFillTx/>
        <a:latin typeface="+mn-lt"/>
        <a:ea typeface="+mn-ea"/>
        <a:cs typeface="+mn-cs"/>
        <a:sym typeface="Arial"/>
      </a:defRPr>
    </a:lvl8pPr>
    <a:lvl9pPr marL="0" marR="0" indent="1828800" algn="ctr" defTabSz="825500" rtl="0" fontAlgn="auto" latinLnBrk="0" hangingPunct="0">
      <a:lnSpc>
        <a:spcPct val="100000"/>
      </a:lnSpc>
      <a:spcBef>
        <a:spcPts val="5900"/>
      </a:spcBef>
      <a:spcAft>
        <a:spcPts val="0"/>
      </a:spcAft>
      <a:buClrTx/>
      <a:buSzTx/>
      <a:buFontTx/>
      <a:buNone/>
      <a:tabLst/>
      <a:defRPr kumimoji="0" sz="4000" b="0" i="0" u="none" strike="noStrike" cap="none" spc="0" normalizeH="0" baseline="0">
        <a:ln>
          <a:noFill/>
        </a:ln>
        <a:solidFill>
          <a:srgbClr val="1B2F66"/>
        </a:solidFill>
        <a:effectLst/>
        <a:uFillTx/>
        <a:latin typeface="+mn-lt"/>
        <a:ea typeface="+mn-ea"/>
        <a:cs typeface="+mn-cs"/>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8FC2"/>
    <a:srgbClr val="1B2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8" autoAdjust="0"/>
    <p:restoredTop sz="74629" autoAdjust="0"/>
  </p:normalViewPr>
  <p:slideViewPr>
    <p:cSldViewPr snapToGrid="0" snapToObjects="1">
      <p:cViewPr varScale="1">
        <p:scale>
          <a:sx n="25" d="100"/>
          <a:sy n="25" d="100"/>
        </p:scale>
        <p:origin x="1272" y="16"/>
      </p:cViewPr>
      <p:guideLst/>
    </p:cSldViewPr>
  </p:slideViewPr>
  <p:notesTextViewPr>
    <p:cViewPr>
      <p:scale>
        <a:sx n="1" d="1"/>
        <a:sy n="1" d="1"/>
      </p:scale>
      <p:origin x="0" y="0"/>
    </p:cViewPr>
  </p:notesTextViewPr>
  <p:notesViewPr>
    <p:cSldViewPr snapToGrid="0" snapToObjects="1">
      <p:cViewPr varScale="1">
        <p:scale>
          <a:sx n="51" d="100"/>
          <a:sy n="51" d="100"/>
        </p:scale>
        <p:origin x="2692" y="3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5.0000000000000001E-3"/>
          <c:y val="5.0000000000000001E-3"/>
          <c:w val="0.99"/>
          <c:h val="0.98750000000000004"/>
        </c:manualLayout>
      </c:layout>
      <c:pieChart>
        <c:varyColors val="0"/>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4" name="Shape 64"/>
          <p:cNvSpPr>
            <a:spLocks noGrp="1" noRot="1" noChangeAspect="1"/>
          </p:cNvSpPr>
          <p:nvPr>
            <p:ph type="sldImg"/>
          </p:nvPr>
        </p:nvSpPr>
        <p:spPr>
          <a:xfrm>
            <a:off x="103188" y="750888"/>
            <a:ext cx="6681787" cy="3759200"/>
          </a:xfrm>
          <a:prstGeom prst="rect">
            <a:avLst/>
          </a:prstGeom>
        </p:spPr>
        <p:txBody>
          <a:bodyPr lIns="96625" tIns="48312" rIns="96625" bIns="48312"/>
          <a:lstStyle/>
          <a:p>
            <a:endParaRPr/>
          </a:p>
        </p:txBody>
      </p:sp>
      <p:sp>
        <p:nvSpPr>
          <p:cNvPr id="65" name="Shape 65"/>
          <p:cNvSpPr>
            <a:spLocks noGrp="1"/>
          </p:cNvSpPr>
          <p:nvPr>
            <p:ph type="body" sz="quarter" idx="1"/>
          </p:nvPr>
        </p:nvSpPr>
        <p:spPr>
          <a:xfrm>
            <a:off x="918422" y="4760397"/>
            <a:ext cx="5051320" cy="4509850"/>
          </a:xfrm>
          <a:prstGeom prst="rect">
            <a:avLst/>
          </a:prstGeom>
        </p:spPr>
        <p:txBody>
          <a:bodyPr lIns="96625" tIns="48312" rIns="96625" bIns="48312"/>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8" y="750888"/>
            <a:ext cx="6681787" cy="37592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5390080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8" y="750888"/>
            <a:ext cx="6681787" cy="3759200"/>
          </a:xfrm>
        </p:spPr>
      </p:sp>
      <p:sp>
        <p:nvSpPr>
          <p:cNvPr id="3" name="Notes Placeholder 2"/>
          <p:cNvSpPr>
            <a:spLocks noGrp="1"/>
          </p:cNvSpPr>
          <p:nvPr>
            <p:ph type="body" idx="1"/>
          </p:nvPr>
        </p:nvSpPr>
        <p:spPr/>
        <p:txBody>
          <a:bodyPr/>
          <a:lstStyle/>
          <a:p>
            <a:pPr algn="l" fontAlgn="base">
              <a:buFont typeface="Arial" panose="020B0604020202020204" pitchFamily="34" charset="0"/>
              <a:buChar char="•"/>
            </a:pPr>
            <a:endParaRPr lang="en-GB" sz="1300" dirty="0">
              <a:solidFill>
                <a:srgbClr val="000000"/>
              </a:solidFill>
              <a:latin typeface="Open Sans" panose="020B0606030504020204" pitchFamily="34" charset="0"/>
            </a:endParaRPr>
          </a:p>
          <a:p>
            <a:endParaRPr lang="en-GB" dirty="0"/>
          </a:p>
        </p:txBody>
      </p:sp>
    </p:spTree>
    <p:extLst>
      <p:ext uri="{BB962C8B-B14F-4D97-AF65-F5344CB8AC3E}">
        <p14:creationId xmlns:p14="http://schemas.microsoft.com/office/powerpoint/2010/main" val="38410261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8" y="750888"/>
            <a:ext cx="6681787" cy="37592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1487136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8" y="750888"/>
            <a:ext cx="6681787" cy="37592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4617074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8" y="750888"/>
            <a:ext cx="6681787" cy="37592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827591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8" y="750888"/>
            <a:ext cx="6681787" cy="37592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444541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8" y="750888"/>
            <a:ext cx="6681787" cy="37592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3506901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8" y="750888"/>
            <a:ext cx="6681787" cy="3759200"/>
          </a:xfrm>
        </p:spPr>
      </p:sp>
      <p:sp>
        <p:nvSpPr>
          <p:cNvPr id="3" name="Notes Placeholder 2"/>
          <p:cNvSpPr>
            <a:spLocks noGrp="1"/>
          </p:cNvSpPr>
          <p:nvPr>
            <p:ph type="body" idx="1"/>
          </p:nvPr>
        </p:nvSpPr>
        <p:spPr/>
        <p:txBody>
          <a:bodyPr/>
          <a:lstStyle/>
          <a:p>
            <a:endParaRPr lang="en-GB" dirty="0"/>
          </a:p>
          <a:p>
            <a:endParaRPr lang="en-GB" dirty="0"/>
          </a:p>
        </p:txBody>
      </p:sp>
    </p:spTree>
    <p:extLst>
      <p:ext uri="{BB962C8B-B14F-4D97-AF65-F5344CB8AC3E}">
        <p14:creationId xmlns:p14="http://schemas.microsoft.com/office/powerpoint/2010/main" val="14514538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8" y="750888"/>
            <a:ext cx="6681787" cy="3759200"/>
          </a:xfrm>
        </p:spPr>
      </p:sp>
      <p:sp>
        <p:nvSpPr>
          <p:cNvPr id="3" name="Notes Placeholder 2"/>
          <p:cNvSpPr>
            <a:spLocks noGrp="1"/>
          </p:cNvSpPr>
          <p:nvPr>
            <p:ph type="body" idx="1"/>
          </p:nvPr>
        </p:nvSpPr>
        <p:spPr/>
        <p:txBody>
          <a:bodyPr/>
          <a:lstStyle/>
          <a:p>
            <a:endParaRPr lang="en-GB" dirty="0"/>
          </a:p>
          <a:p>
            <a:endParaRPr lang="en-GB" dirty="0"/>
          </a:p>
        </p:txBody>
      </p:sp>
    </p:spTree>
    <p:extLst>
      <p:ext uri="{BB962C8B-B14F-4D97-AF65-F5344CB8AC3E}">
        <p14:creationId xmlns:p14="http://schemas.microsoft.com/office/powerpoint/2010/main" val="26581504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8" y="750888"/>
            <a:ext cx="6681787" cy="37592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522676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8" y="750888"/>
            <a:ext cx="6681787" cy="37592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144396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8" y="750888"/>
            <a:ext cx="6681787" cy="37592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212237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8" y="750888"/>
            <a:ext cx="6681787" cy="37592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143622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8" y="750888"/>
            <a:ext cx="6681787" cy="3759200"/>
          </a:xfrm>
        </p:spPr>
      </p:sp>
      <p:sp>
        <p:nvSpPr>
          <p:cNvPr id="3" name="Notes Placeholder 2"/>
          <p:cNvSpPr>
            <a:spLocks noGrp="1"/>
          </p:cNvSpPr>
          <p:nvPr>
            <p:ph type="body" idx="1"/>
          </p:nvPr>
        </p:nvSpPr>
        <p:spPr/>
        <p:txBody>
          <a:bodyPr/>
          <a:lstStyle/>
          <a:p>
            <a:pPr marL="362342" indent="-362342">
              <a:buFontTx/>
              <a:buChar char="-"/>
            </a:pPr>
            <a:endParaRPr lang="en-GB" dirty="0"/>
          </a:p>
        </p:txBody>
      </p:sp>
    </p:spTree>
    <p:extLst>
      <p:ext uri="{BB962C8B-B14F-4D97-AF65-F5344CB8AC3E}">
        <p14:creationId xmlns:p14="http://schemas.microsoft.com/office/powerpoint/2010/main" val="447276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8" y="750888"/>
            <a:ext cx="6681787" cy="37592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119501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8" y="750888"/>
            <a:ext cx="6681787" cy="37592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6850207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8" y="750888"/>
            <a:ext cx="6681787" cy="3759200"/>
          </a:xfrm>
        </p:spPr>
      </p:sp>
      <p:sp>
        <p:nvSpPr>
          <p:cNvPr id="3" name="Notes Placeholder 2"/>
          <p:cNvSpPr>
            <a:spLocks noGrp="1"/>
          </p:cNvSpPr>
          <p:nvPr>
            <p:ph type="body" idx="1"/>
          </p:nvPr>
        </p:nvSpPr>
        <p:spPr/>
        <p:txBody>
          <a:bodyPr/>
          <a:lstStyle/>
          <a:p>
            <a:endParaRPr lang="en-GB" sz="1900" dirty="0"/>
          </a:p>
        </p:txBody>
      </p:sp>
    </p:spTree>
    <p:extLst>
      <p:ext uri="{BB962C8B-B14F-4D97-AF65-F5344CB8AC3E}">
        <p14:creationId xmlns:p14="http://schemas.microsoft.com/office/powerpoint/2010/main" val="2829659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8" y="750888"/>
            <a:ext cx="6681787" cy="37592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489517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amp; Subtitle">
    <p:bg>
      <p:bgPr>
        <a:solidFill>
          <a:srgbClr val="FFFFFF"/>
        </a:solidFill>
        <a:effectLst/>
      </p:bgPr>
    </p:bg>
    <p:spTree>
      <p:nvGrpSpPr>
        <p:cNvPr id="1" name=""/>
        <p:cNvGrpSpPr/>
        <p:nvPr/>
      </p:nvGrpSpPr>
      <p:grpSpPr>
        <a:xfrm>
          <a:off x="0" y="0"/>
          <a:ext cx="0" cy="0"/>
          <a:chOff x="0" y="0"/>
          <a:chExt cx="0" cy="0"/>
        </a:xfrm>
      </p:grpSpPr>
      <p:sp>
        <p:nvSpPr>
          <p:cNvPr id="12" name="Shape 12"/>
          <p:cNvSpPr>
            <a:spLocks noGrp="1"/>
          </p:cNvSpPr>
          <p:nvPr>
            <p:ph type="pic" idx="13"/>
          </p:nvPr>
        </p:nvSpPr>
        <p:spPr>
          <a:xfrm>
            <a:off x="-63501" y="-2206"/>
            <a:ext cx="24511001" cy="13720413"/>
          </a:xfrm>
          <a:prstGeom prst="rect">
            <a:avLst/>
          </a:prstGeom>
        </p:spPr>
        <p:txBody>
          <a:bodyPr lIns="91439" tIns="45719" rIns="91439" bIns="45719" anchor="t">
            <a:noAutofit/>
          </a:bodyPr>
          <a:lstStyle/>
          <a:p>
            <a:r>
              <a:rPr lang="en-US"/>
              <a:t>Click icon to add picture</a:t>
            </a:r>
            <a:endParaRPr/>
          </a:p>
        </p:txBody>
      </p:sp>
      <p:pic>
        <p:nvPicPr>
          <p:cNvPr id="13" name="powerpoint_basics_v2_Final Designcorner.png"/>
          <p:cNvPicPr>
            <a:picLocks noChangeAspect="1"/>
          </p:cNvPicPr>
          <p:nvPr/>
        </p:nvPicPr>
        <p:blipFill>
          <a:blip r:embed="rId2"/>
          <a:stretch>
            <a:fillRect/>
          </a:stretch>
        </p:blipFill>
        <p:spPr>
          <a:xfrm>
            <a:off x="-22190" y="5374529"/>
            <a:ext cx="9679425" cy="8349938"/>
          </a:xfrm>
          <a:prstGeom prst="rect">
            <a:avLst/>
          </a:prstGeom>
          <a:ln w="12700">
            <a:miter lim="400000"/>
          </a:ln>
        </p:spPr>
      </p:pic>
      <p:pic>
        <p:nvPicPr>
          <p:cNvPr id="14" name="powerpoint_basics_v2_Final Designcorner.png"/>
          <p:cNvPicPr>
            <a:picLocks noChangeAspect="1"/>
          </p:cNvPicPr>
          <p:nvPr/>
        </p:nvPicPr>
        <p:blipFill>
          <a:blip r:embed="rId2"/>
          <a:stretch>
            <a:fillRect/>
          </a:stretch>
        </p:blipFill>
        <p:spPr>
          <a:xfrm rot="10800000">
            <a:off x="14760610" y="-27205"/>
            <a:ext cx="9679425" cy="8349939"/>
          </a:xfrm>
          <a:prstGeom prst="rect">
            <a:avLst/>
          </a:prstGeom>
          <a:ln w="12700">
            <a:miter lim="400000"/>
          </a:ln>
        </p:spPr>
      </p:pic>
      <p:pic>
        <p:nvPicPr>
          <p:cNvPr id="15" name="IES_logo_landscape_white.pdf"/>
          <p:cNvPicPr>
            <a:picLocks noChangeAspect="1"/>
          </p:cNvPicPr>
          <p:nvPr/>
        </p:nvPicPr>
        <p:blipFill>
          <a:blip r:embed="rId3"/>
          <a:stretch>
            <a:fillRect/>
          </a:stretch>
        </p:blipFill>
        <p:spPr>
          <a:xfrm>
            <a:off x="20467240" y="382857"/>
            <a:ext cx="3678178" cy="1273558"/>
          </a:xfrm>
          <a:prstGeom prst="rect">
            <a:avLst/>
          </a:prstGeom>
          <a:ln w="12700">
            <a:miter lim="400000"/>
          </a:ln>
          <a:effectLst>
            <a:outerShdw blurRad="138226" dir="5400000" rotWithShape="0">
              <a:srgbClr val="000000"/>
            </a:outerShdw>
          </a:effectLst>
        </p:spPr>
      </p:pic>
      <p:sp>
        <p:nvSpPr>
          <p:cNvPr id="16" name="Shape 16"/>
          <p:cNvSpPr>
            <a:spLocks noGrp="1"/>
          </p:cNvSpPr>
          <p:nvPr>
            <p:ph type="body" sz="quarter" idx="14"/>
          </p:nvPr>
        </p:nvSpPr>
        <p:spPr>
          <a:xfrm>
            <a:off x="5932636" y="6021198"/>
            <a:ext cx="12772728" cy="1927604"/>
          </a:xfrm>
          <a:prstGeom prst="rect">
            <a:avLst/>
          </a:prstGeom>
        </p:spPr>
        <p:txBody>
          <a:bodyPr wrap="none">
            <a:spAutoFit/>
          </a:bodyPr>
          <a:lstStyle>
            <a:lvl1pPr marL="0" indent="0">
              <a:spcBef>
                <a:spcPts val="0"/>
              </a:spcBef>
              <a:buSzTx/>
              <a:buNone/>
              <a:defRPr sz="12900">
                <a:solidFill>
                  <a:srgbClr val="F8BC00"/>
                </a:solidFill>
              </a:defRPr>
            </a:lvl1pPr>
          </a:lstStyle>
          <a:p>
            <a:pPr lvl="0"/>
            <a:r>
              <a:rPr lang="en-US"/>
              <a:t>Click to edit Master text styles</a:t>
            </a:r>
          </a:p>
        </p:txBody>
      </p:sp>
      <p:sp>
        <p:nvSpPr>
          <p:cNvPr id="17" name="Shape 17"/>
          <p:cNvSpPr>
            <a:spLocks noGrp="1"/>
          </p:cNvSpPr>
          <p:nvPr>
            <p:ph type="body" sz="quarter" idx="15"/>
          </p:nvPr>
        </p:nvSpPr>
        <p:spPr>
          <a:xfrm>
            <a:off x="7710871" y="8405047"/>
            <a:ext cx="9216257" cy="952972"/>
          </a:xfrm>
          <a:prstGeom prst="rect">
            <a:avLst/>
          </a:prstGeom>
        </p:spPr>
        <p:txBody>
          <a:bodyPr wrap="none">
            <a:spAutoFit/>
          </a:bodyPr>
          <a:lstStyle>
            <a:lvl1pPr marL="0" indent="0">
              <a:spcBef>
                <a:spcPts val="0"/>
              </a:spcBef>
              <a:buSzTx/>
              <a:buNone/>
              <a:defRPr sz="6000" b="1">
                <a:solidFill>
                  <a:srgbClr val="FFFFFF"/>
                </a:solidFill>
              </a:defRPr>
            </a:lvl1pPr>
          </a:lstStyle>
          <a:p>
            <a:pPr lvl="0"/>
            <a:r>
              <a:rPr lang="en-US"/>
              <a:t>Click to edit Master text styles</a:t>
            </a:r>
          </a:p>
        </p:txBody>
      </p:sp>
      <p:sp>
        <p:nvSpPr>
          <p:cNvPr id="18" name="Shape 1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PIe Chart Sample">
    <p:bg>
      <p:bgPr>
        <a:solidFill>
          <a:srgbClr val="FFFFFF"/>
        </a:solidFill>
        <a:effectLst/>
      </p:bgPr>
    </p:bg>
    <p:spTree>
      <p:nvGrpSpPr>
        <p:cNvPr id="1" name=""/>
        <p:cNvGrpSpPr/>
        <p:nvPr/>
      </p:nvGrpSpPr>
      <p:grpSpPr>
        <a:xfrm>
          <a:off x="0" y="0"/>
          <a:ext cx="0" cy="0"/>
          <a:chOff x="0" y="0"/>
          <a:chExt cx="0" cy="0"/>
        </a:xfrm>
      </p:grpSpPr>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pic>
        <p:nvPicPr>
          <p:cNvPr id="6" name="powerpoint_basics_v2_Final Designcorner.png">
            <a:extLst>
              <a:ext uri="{FF2B5EF4-FFF2-40B4-BE49-F238E27FC236}">
                <a16:creationId xmlns:a16="http://schemas.microsoft.com/office/drawing/2014/main" id="{74955D49-63DC-AB49-9057-018E8BD5F7FE}"/>
              </a:ext>
            </a:extLst>
          </p:cNvPr>
          <p:cNvPicPr>
            <a:picLocks noChangeAspect="1"/>
          </p:cNvPicPr>
          <p:nvPr userDrawn="1"/>
        </p:nvPicPr>
        <p:blipFill>
          <a:blip r:embed="rId2"/>
          <a:stretch>
            <a:fillRect/>
          </a:stretch>
        </p:blipFill>
        <p:spPr>
          <a:xfrm>
            <a:off x="-22190" y="8918737"/>
            <a:ext cx="5570903" cy="4805730"/>
          </a:xfrm>
          <a:prstGeom prst="rect">
            <a:avLst/>
          </a:prstGeom>
          <a:ln w="12700">
            <a:miter lim="400000"/>
          </a:ln>
        </p:spPr>
      </p:pic>
      <p:sp>
        <p:nvSpPr>
          <p:cNvPr id="2" name="Title 1">
            <a:extLst>
              <a:ext uri="{FF2B5EF4-FFF2-40B4-BE49-F238E27FC236}">
                <a16:creationId xmlns:a16="http://schemas.microsoft.com/office/drawing/2014/main" id="{50EC3F9F-771A-4047-8FBD-FE558D6A6878}"/>
              </a:ext>
            </a:extLst>
          </p:cNvPr>
          <p:cNvSpPr>
            <a:spLocks noGrp="1"/>
          </p:cNvSpPr>
          <p:nvPr>
            <p:ph type="title" hasCustomPrompt="1"/>
          </p:nvPr>
        </p:nvSpPr>
        <p:spPr>
          <a:xfrm>
            <a:off x="3505200" y="2743200"/>
            <a:ext cx="19189700" cy="695795"/>
          </a:xfrm>
        </p:spPr>
        <p:txBody>
          <a:bodyPr>
            <a:noAutofit/>
          </a:bodyPr>
          <a:lstStyle>
            <a:lvl1pPr algn="l">
              <a:defRPr sz="4800" b="1"/>
            </a:lvl1pPr>
          </a:lstStyle>
          <a:p>
            <a:r>
              <a:rPr lang="en-US" dirty="0"/>
              <a:t>Smart Art Sample</a:t>
            </a:r>
            <a:endParaRPr lang="en-GB" dirty="0"/>
          </a:p>
        </p:txBody>
      </p:sp>
    </p:spTree>
    <p:extLst>
      <p:ext uri="{BB962C8B-B14F-4D97-AF65-F5344CB8AC3E}">
        <p14:creationId xmlns:p14="http://schemas.microsoft.com/office/powerpoint/2010/main" val="2767094497"/>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PIe Chart Sample">
    <p:bg>
      <p:bgPr>
        <a:solidFill>
          <a:srgbClr val="FFFFFF"/>
        </a:solidFill>
        <a:effectLst/>
      </p:bgPr>
    </p:bg>
    <p:spTree>
      <p:nvGrpSpPr>
        <p:cNvPr id="1" name=""/>
        <p:cNvGrpSpPr/>
        <p:nvPr/>
      </p:nvGrpSpPr>
      <p:grpSpPr>
        <a:xfrm>
          <a:off x="0" y="0"/>
          <a:ext cx="0" cy="0"/>
          <a:chOff x="0" y="0"/>
          <a:chExt cx="0" cy="0"/>
        </a:xfrm>
      </p:grpSpPr>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pic>
        <p:nvPicPr>
          <p:cNvPr id="6" name="powerpoint_basics_v2_Final Designcorner.png">
            <a:extLst>
              <a:ext uri="{FF2B5EF4-FFF2-40B4-BE49-F238E27FC236}">
                <a16:creationId xmlns:a16="http://schemas.microsoft.com/office/drawing/2014/main" id="{74955D49-63DC-AB49-9057-018E8BD5F7FE}"/>
              </a:ext>
            </a:extLst>
          </p:cNvPr>
          <p:cNvPicPr>
            <a:picLocks noChangeAspect="1"/>
          </p:cNvPicPr>
          <p:nvPr userDrawn="1"/>
        </p:nvPicPr>
        <p:blipFill>
          <a:blip r:embed="rId2"/>
          <a:stretch>
            <a:fillRect/>
          </a:stretch>
        </p:blipFill>
        <p:spPr>
          <a:xfrm>
            <a:off x="-22190" y="10866783"/>
            <a:ext cx="3312687" cy="2857684"/>
          </a:xfrm>
          <a:prstGeom prst="rect">
            <a:avLst/>
          </a:prstGeom>
          <a:ln w="12700">
            <a:miter lim="400000"/>
          </a:ln>
        </p:spPr>
      </p:pic>
    </p:spTree>
    <p:extLst>
      <p:ext uri="{BB962C8B-B14F-4D97-AF65-F5344CB8AC3E}">
        <p14:creationId xmlns:p14="http://schemas.microsoft.com/office/powerpoint/2010/main" val="151030173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Section Divider">
    <p:bg>
      <p:bgPr>
        <a:solidFill>
          <a:srgbClr val="FFFFFF"/>
        </a:solidFill>
        <a:effectLst/>
      </p:bgPr>
    </p:bg>
    <p:spTree>
      <p:nvGrpSpPr>
        <p:cNvPr id="1" name=""/>
        <p:cNvGrpSpPr/>
        <p:nvPr/>
      </p:nvGrpSpPr>
      <p:grpSpPr>
        <a:xfrm>
          <a:off x="0" y="0"/>
          <a:ext cx="0" cy="0"/>
          <a:chOff x="0" y="0"/>
          <a:chExt cx="0" cy="0"/>
        </a:xfrm>
      </p:grpSpPr>
      <p:sp>
        <p:nvSpPr>
          <p:cNvPr id="25" name="Shape 25"/>
          <p:cNvSpPr>
            <a:spLocks noGrp="1"/>
          </p:cNvSpPr>
          <p:nvPr>
            <p:ph type="pic" idx="13"/>
          </p:nvPr>
        </p:nvSpPr>
        <p:spPr>
          <a:xfrm>
            <a:off x="-63500" y="-2206"/>
            <a:ext cx="24511000" cy="13720413"/>
          </a:xfrm>
          <a:prstGeom prst="rect">
            <a:avLst/>
          </a:prstGeom>
        </p:spPr>
        <p:txBody>
          <a:bodyPr lIns="91439" tIns="45719" rIns="91439" bIns="45719" anchor="t">
            <a:noAutofit/>
          </a:bodyPr>
          <a:lstStyle/>
          <a:p>
            <a:r>
              <a:rPr lang="en-US"/>
              <a:t>Click icon to add picture</a:t>
            </a:r>
            <a:endParaRPr dirty="0"/>
          </a:p>
        </p:txBody>
      </p:sp>
      <p:pic>
        <p:nvPicPr>
          <p:cNvPr id="26" name="powerpoint_basics_v2_Final Designcorner.png"/>
          <p:cNvPicPr>
            <a:picLocks noChangeAspect="1"/>
          </p:cNvPicPr>
          <p:nvPr/>
        </p:nvPicPr>
        <p:blipFill>
          <a:blip r:embed="rId2"/>
          <a:stretch>
            <a:fillRect/>
          </a:stretch>
        </p:blipFill>
        <p:spPr>
          <a:xfrm>
            <a:off x="-22190" y="8918737"/>
            <a:ext cx="5570903" cy="4805730"/>
          </a:xfrm>
          <a:prstGeom prst="rect">
            <a:avLst/>
          </a:prstGeom>
          <a:ln w="12700">
            <a:miter lim="400000"/>
          </a:ln>
        </p:spPr>
      </p:pic>
      <p:sp>
        <p:nvSpPr>
          <p:cNvPr id="27" name="Shape 27"/>
          <p:cNvSpPr>
            <a:spLocks noGrp="1"/>
          </p:cNvSpPr>
          <p:nvPr>
            <p:ph type="body" sz="quarter" idx="14"/>
          </p:nvPr>
        </p:nvSpPr>
        <p:spPr>
          <a:xfrm>
            <a:off x="6705284" y="5941125"/>
            <a:ext cx="11227433" cy="2087751"/>
          </a:xfrm>
          <a:prstGeom prst="rect">
            <a:avLst/>
          </a:prstGeom>
        </p:spPr>
        <p:txBody>
          <a:bodyPr wrap="none">
            <a:spAutoFit/>
          </a:bodyPr>
          <a:lstStyle>
            <a:lvl1pPr>
              <a:defRPr>
                <a:solidFill>
                  <a:srgbClr val="378FC2"/>
                </a:solidFill>
              </a:defRPr>
            </a:lvl1pPr>
          </a:lstStyle>
          <a:p>
            <a:pPr marL="0" lvl="0" indent="0">
              <a:spcBef>
                <a:spcPts val="0"/>
              </a:spcBef>
              <a:buSzTx/>
              <a:buNone/>
              <a:defRPr sz="12900">
                <a:solidFill>
                  <a:srgbClr val="F8BC00"/>
                </a:solidFill>
              </a:defRPr>
            </a:pPr>
            <a:r>
              <a:rPr lang="en-US"/>
              <a:t>Click to edit Master text styles</a:t>
            </a:r>
          </a:p>
        </p:txBody>
      </p:sp>
      <p:sp>
        <p:nvSpPr>
          <p:cNvPr id="28" name="Shape 28"/>
          <p:cNvSpPr>
            <a:spLocks noGrp="1"/>
          </p:cNvSpPr>
          <p:nvPr>
            <p:ph type="body" sz="quarter" idx="15"/>
          </p:nvPr>
        </p:nvSpPr>
        <p:spPr>
          <a:xfrm>
            <a:off x="8132427" y="8405047"/>
            <a:ext cx="8373146" cy="952972"/>
          </a:xfrm>
          <a:prstGeom prst="rect">
            <a:avLst/>
          </a:prstGeom>
        </p:spPr>
        <p:txBody>
          <a:bodyPr wrap="none">
            <a:spAutoFit/>
          </a:bodyPr>
          <a:lstStyle>
            <a:lvl1pPr marL="0" indent="0">
              <a:spcBef>
                <a:spcPts val="0"/>
              </a:spcBef>
              <a:buSzTx/>
              <a:buNone/>
              <a:defRPr sz="6000" b="1">
                <a:solidFill>
                  <a:srgbClr val="FFFFFF"/>
                </a:solidFill>
              </a:defRPr>
            </a:lvl1pPr>
          </a:lstStyle>
          <a:p>
            <a:pPr lvl="0"/>
            <a:r>
              <a:rPr lang="en-US"/>
              <a:t>Click to edit Master text styles</a:t>
            </a:r>
          </a:p>
        </p:txBody>
      </p:sp>
      <p:pic>
        <p:nvPicPr>
          <p:cNvPr id="29" name="IES_logo_landscape_white.pdf"/>
          <p:cNvPicPr>
            <a:picLocks noChangeAspect="1"/>
          </p:cNvPicPr>
          <p:nvPr/>
        </p:nvPicPr>
        <p:blipFill>
          <a:blip r:embed="rId3"/>
          <a:stretch>
            <a:fillRect/>
          </a:stretch>
        </p:blipFill>
        <p:spPr>
          <a:xfrm>
            <a:off x="20467240" y="382857"/>
            <a:ext cx="3678178" cy="1273558"/>
          </a:xfrm>
          <a:prstGeom prst="rect">
            <a:avLst/>
          </a:prstGeom>
          <a:ln w="12700">
            <a:miter lim="400000"/>
          </a:ln>
        </p:spPr>
      </p:pic>
      <p:sp>
        <p:nvSpPr>
          <p:cNvPr id="30" name="Shape 3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ample Text Page">
    <p:spTree>
      <p:nvGrpSpPr>
        <p:cNvPr id="1" name=""/>
        <p:cNvGrpSpPr/>
        <p:nvPr/>
      </p:nvGrpSpPr>
      <p:grpSpPr>
        <a:xfrm>
          <a:off x="0" y="0"/>
          <a:ext cx="0" cy="0"/>
          <a:chOff x="0" y="0"/>
          <a:chExt cx="0" cy="0"/>
        </a:xfrm>
      </p:grpSpPr>
      <p:sp>
        <p:nvSpPr>
          <p:cNvPr id="37" name="Shape 37"/>
          <p:cNvSpPr>
            <a:spLocks noGrp="1"/>
          </p:cNvSpPr>
          <p:nvPr>
            <p:ph type="body" sz="quarter" idx="13"/>
          </p:nvPr>
        </p:nvSpPr>
        <p:spPr>
          <a:xfrm>
            <a:off x="-36354" y="2501972"/>
            <a:ext cx="24456709" cy="1210588"/>
          </a:xfrm>
          <a:prstGeom prst="rect">
            <a:avLst/>
          </a:prstGeom>
        </p:spPr>
        <p:txBody>
          <a:bodyPr>
            <a:spAutoFit/>
          </a:bodyPr>
          <a:lstStyle>
            <a:lvl1pPr marL="0" indent="0">
              <a:spcBef>
                <a:spcPts val="0"/>
              </a:spcBef>
              <a:buSzTx/>
              <a:buNone/>
              <a:defRPr sz="7200">
                <a:solidFill>
                  <a:srgbClr val="378FC2"/>
                </a:solidFill>
              </a:defRPr>
            </a:lvl1pPr>
          </a:lstStyle>
          <a:p>
            <a:pPr lvl="0"/>
            <a:r>
              <a:rPr lang="en-US"/>
              <a:t>Click to edit Master text styles</a:t>
            </a:r>
          </a:p>
        </p:txBody>
      </p:sp>
      <p:sp>
        <p:nvSpPr>
          <p:cNvPr id="38" name="Shape 38"/>
          <p:cNvSpPr>
            <a:spLocks noGrp="1"/>
          </p:cNvSpPr>
          <p:nvPr>
            <p:ph type="body" sz="quarter" idx="14"/>
          </p:nvPr>
        </p:nvSpPr>
        <p:spPr>
          <a:xfrm>
            <a:off x="9503828" y="4363039"/>
            <a:ext cx="6266139" cy="841256"/>
          </a:xfrm>
          <a:prstGeom prst="rect">
            <a:avLst/>
          </a:prstGeom>
        </p:spPr>
        <p:txBody>
          <a:bodyPr wrap="none">
            <a:spAutoFit/>
          </a:bodyPr>
          <a:lstStyle>
            <a:lvl1pPr marL="0" indent="0">
              <a:spcBef>
                <a:spcPts val="0"/>
              </a:spcBef>
              <a:buSzTx/>
              <a:buNone/>
              <a:defRPr sz="4800" b="1"/>
            </a:lvl1pPr>
          </a:lstStyle>
          <a:p>
            <a:pPr lvl="0"/>
            <a:r>
              <a:rPr lang="en-US"/>
              <a:t>Click to edit Master text styles</a:t>
            </a:r>
          </a:p>
        </p:txBody>
      </p:sp>
      <p:sp>
        <p:nvSpPr>
          <p:cNvPr id="39" name="Shape 39"/>
          <p:cNvSpPr>
            <a:spLocks noGrp="1"/>
          </p:cNvSpPr>
          <p:nvPr>
            <p:ph type="body" sz="half" idx="15"/>
          </p:nvPr>
        </p:nvSpPr>
        <p:spPr>
          <a:xfrm>
            <a:off x="4443826" y="5611383"/>
            <a:ext cx="16386142" cy="5799982"/>
          </a:xfrm>
          <a:prstGeom prst="rect">
            <a:avLst/>
          </a:prstGeom>
        </p:spPr>
        <p:txBody>
          <a:bodyPr>
            <a:spAutoFit/>
          </a:bodyPr>
          <a:lstStyle>
            <a:lvl1pPr marL="0" indent="0">
              <a:spcBef>
                <a:spcPts val="5900"/>
              </a:spcBef>
              <a:buSzTx/>
              <a:buNone/>
            </a:lvl1pPr>
          </a:lstStyle>
          <a:p>
            <a:pPr lvl="0"/>
            <a:r>
              <a:rPr lang="en-US"/>
              <a:t>Click to edit Master text styles</a:t>
            </a:r>
          </a:p>
        </p:txBody>
      </p:sp>
      <p:sp>
        <p:nvSpPr>
          <p:cNvPr id="40" name="Shape 4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ull Qoute">
    <p:spTree>
      <p:nvGrpSpPr>
        <p:cNvPr id="1" name=""/>
        <p:cNvGrpSpPr/>
        <p:nvPr/>
      </p:nvGrpSpPr>
      <p:grpSpPr>
        <a:xfrm>
          <a:off x="0" y="0"/>
          <a:ext cx="0" cy="0"/>
          <a:chOff x="0" y="0"/>
          <a:chExt cx="0" cy="0"/>
        </a:xfrm>
      </p:grpSpPr>
      <p:sp>
        <p:nvSpPr>
          <p:cNvPr id="47" name="Shape 47"/>
          <p:cNvSpPr>
            <a:spLocks noGrp="1"/>
          </p:cNvSpPr>
          <p:nvPr>
            <p:ph type="body" sz="half" idx="13"/>
          </p:nvPr>
        </p:nvSpPr>
        <p:spPr>
          <a:xfrm>
            <a:off x="4443826" y="3113385"/>
            <a:ext cx="16386142" cy="7489230"/>
          </a:xfrm>
          <a:prstGeom prst="rect">
            <a:avLst/>
          </a:prstGeom>
        </p:spPr>
        <p:txBody>
          <a:bodyPr>
            <a:spAutoFit/>
          </a:bodyPr>
          <a:lstStyle>
            <a:lvl1pPr marL="0" indent="0">
              <a:spcBef>
                <a:spcPts val="0"/>
              </a:spcBef>
              <a:buSzTx/>
              <a:buNone/>
              <a:defRPr sz="8000">
                <a:solidFill>
                  <a:srgbClr val="378FC2"/>
                </a:solidFill>
              </a:defRPr>
            </a:lvl1pPr>
          </a:lstStyle>
          <a:p>
            <a:pPr lvl="0"/>
            <a:r>
              <a:rPr lang="en-US"/>
              <a:t>Click to edit Master text styles</a:t>
            </a:r>
          </a:p>
        </p:txBody>
      </p:sp>
      <p:sp>
        <p:nvSpPr>
          <p:cNvPr id="48" name="Shape 4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reserve="1">
  <p:cSld name="1_Section Divider">
    <p:bg>
      <p:bgPr>
        <a:solidFill>
          <a:srgbClr val="FFFFFF"/>
        </a:solidFill>
        <a:effectLst/>
      </p:bgPr>
    </p:bg>
    <p:spTree>
      <p:nvGrpSpPr>
        <p:cNvPr id="1" name=""/>
        <p:cNvGrpSpPr/>
        <p:nvPr/>
      </p:nvGrpSpPr>
      <p:grpSpPr>
        <a:xfrm>
          <a:off x="0" y="0"/>
          <a:ext cx="0" cy="0"/>
          <a:chOff x="0" y="0"/>
          <a:chExt cx="0" cy="0"/>
        </a:xfrm>
      </p:grpSpPr>
      <p:sp>
        <p:nvSpPr>
          <p:cNvPr id="25" name="Shape 25"/>
          <p:cNvSpPr>
            <a:spLocks noGrp="1"/>
          </p:cNvSpPr>
          <p:nvPr>
            <p:ph type="pic" idx="13"/>
          </p:nvPr>
        </p:nvSpPr>
        <p:spPr>
          <a:xfrm>
            <a:off x="-63500" y="-2206"/>
            <a:ext cx="24511000" cy="13720413"/>
          </a:xfrm>
          <a:prstGeom prst="rect">
            <a:avLst/>
          </a:prstGeom>
        </p:spPr>
        <p:txBody>
          <a:bodyPr lIns="91439" tIns="45719" rIns="91439" bIns="45719" anchor="t">
            <a:noAutofit/>
          </a:bodyPr>
          <a:lstStyle/>
          <a:p>
            <a:r>
              <a:rPr lang="en-US"/>
              <a:t>Click icon to add picture</a:t>
            </a:r>
            <a:endParaRPr/>
          </a:p>
        </p:txBody>
      </p:sp>
      <p:pic>
        <p:nvPicPr>
          <p:cNvPr id="26" name="powerpoint_basics_v2_Final Designcorner.png"/>
          <p:cNvPicPr>
            <a:picLocks noChangeAspect="1"/>
          </p:cNvPicPr>
          <p:nvPr/>
        </p:nvPicPr>
        <p:blipFill>
          <a:blip r:embed="rId2"/>
          <a:stretch>
            <a:fillRect/>
          </a:stretch>
        </p:blipFill>
        <p:spPr>
          <a:xfrm>
            <a:off x="-22190" y="8918737"/>
            <a:ext cx="5570903" cy="4805730"/>
          </a:xfrm>
          <a:prstGeom prst="rect">
            <a:avLst/>
          </a:prstGeom>
          <a:ln w="12700">
            <a:miter lim="400000"/>
          </a:ln>
        </p:spPr>
      </p:pic>
      <p:sp>
        <p:nvSpPr>
          <p:cNvPr id="27" name="Shape 27"/>
          <p:cNvSpPr>
            <a:spLocks noGrp="1"/>
          </p:cNvSpPr>
          <p:nvPr>
            <p:ph type="body" sz="quarter" idx="14"/>
          </p:nvPr>
        </p:nvSpPr>
        <p:spPr>
          <a:xfrm>
            <a:off x="6752986" y="6021198"/>
            <a:ext cx="11132028" cy="1927604"/>
          </a:xfrm>
          <a:prstGeom prst="rect">
            <a:avLst/>
          </a:prstGeom>
        </p:spPr>
        <p:txBody>
          <a:bodyPr wrap="none">
            <a:spAutoFit/>
          </a:bodyPr>
          <a:lstStyle/>
          <a:p>
            <a:pPr marL="0" lvl="0" indent="0">
              <a:spcBef>
                <a:spcPts val="0"/>
              </a:spcBef>
              <a:buSzTx/>
              <a:buNone/>
              <a:defRPr sz="12900">
                <a:solidFill>
                  <a:srgbClr val="F8BC00"/>
                </a:solidFill>
              </a:defRPr>
            </a:pPr>
            <a:r>
              <a:rPr lang="en-US"/>
              <a:t>Click to edit Master text styles</a:t>
            </a:r>
          </a:p>
        </p:txBody>
      </p:sp>
      <p:sp>
        <p:nvSpPr>
          <p:cNvPr id="28" name="Shape 28"/>
          <p:cNvSpPr>
            <a:spLocks noGrp="1"/>
          </p:cNvSpPr>
          <p:nvPr>
            <p:ph type="body" sz="quarter" idx="15"/>
          </p:nvPr>
        </p:nvSpPr>
        <p:spPr>
          <a:xfrm>
            <a:off x="8132427" y="8405047"/>
            <a:ext cx="8373146" cy="952972"/>
          </a:xfrm>
          <a:prstGeom prst="rect">
            <a:avLst/>
          </a:prstGeom>
        </p:spPr>
        <p:txBody>
          <a:bodyPr wrap="none">
            <a:spAutoFit/>
          </a:bodyPr>
          <a:lstStyle>
            <a:lvl1pPr marL="0" indent="0">
              <a:spcBef>
                <a:spcPts val="0"/>
              </a:spcBef>
              <a:buSzTx/>
              <a:buNone/>
              <a:defRPr sz="6000" b="1">
                <a:solidFill>
                  <a:srgbClr val="FFFFFF"/>
                </a:solidFill>
              </a:defRPr>
            </a:lvl1pPr>
          </a:lstStyle>
          <a:p>
            <a:pPr lvl="0"/>
            <a:r>
              <a:rPr lang="en-US"/>
              <a:t>Click to edit Master text styles</a:t>
            </a:r>
          </a:p>
        </p:txBody>
      </p:sp>
      <p:pic>
        <p:nvPicPr>
          <p:cNvPr id="29" name="IES_logo_landscape_white.pdf"/>
          <p:cNvPicPr>
            <a:picLocks noChangeAspect="1"/>
          </p:cNvPicPr>
          <p:nvPr/>
        </p:nvPicPr>
        <p:blipFill>
          <a:blip r:embed="rId3"/>
          <a:stretch>
            <a:fillRect/>
          </a:stretch>
        </p:blipFill>
        <p:spPr>
          <a:xfrm>
            <a:off x="20467240" y="382857"/>
            <a:ext cx="3678178" cy="1273558"/>
          </a:xfrm>
          <a:prstGeom prst="rect">
            <a:avLst/>
          </a:prstGeom>
          <a:ln w="12700">
            <a:miter lim="400000"/>
          </a:ln>
        </p:spPr>
      </p:pic>
      <p:sp>
        <p:nvSpPr>
          <p:cNvPr id="30" name="Shape 30"/>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969305409"/>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reserve="1">
  <p:cSld name="1_Sample Text Page">
    <p:bg>
      <p:bgPr>
        <a:solidFill>
          <a:srgbClr val="FFFFFF"/>
        </a:solidFill>
        <a:effectLst/>
      </p:bgPr>
    </p:bg>
    <p:spTree>
      <p:nvGrpSpPr>
        <p:cNvPr id="1" name=""/>
        <p:cNvGrpSpPr/>
        <p:nvPr/>
      </p:nvGrpSpPr>
      <p:grpSpPr>
        <a:xfrm>
          <a:off x="0" y="0"/>
          <a:ext cx="0" cy="0"/>
          <a:chOff x="0" y="0"/>
          <a:chExt cx="0" cy="0"/>
        </a:xfrm>
      </p:grpSpPr>
      <p:sp>
        <p:nvSpPr>
          <p:cNvPr id="37" name="Shape 37"/>
          <p:cNvSpPr>
            <a:spLocks noGrp="1"/>
          </p:cNvSpPr>
          <p:nvPr>
            <p:ph type="body" sz="quarter" idx="13"/>
          </p:nvPr>
        </p:nvSpPr>
        <p:spPr>
          <a:xfrm>
            <a:off x="-36354" y="2260583"/>
            <a:ext cx="24456709" cy="1693367"/>
          </a:xfrm>
          <a:prstGeom prst="rect">
            <a:avLst/>
          </a:prstGeom>
        </p:spPr>
        <p:txBody>
          <a:bodyPr>
            <a:spAutoFit/>
          </a:bodyPr>
          <a:lstStyle>
            <a:lvl1pPr marL="0" indent="0">
              <a:spcBef>
                <a:spcPts val="0"/>
              </a:spcBef>
              <a:buSzTx/>
              <a:buNone/>
              <a:defRPr sz="11200">
                <a:solidFill>
                  <a:srgbClr val="EFA731"/>
                </a:solidFill>
              </a:defRPr>
            </a:lvl1pPr>
          </a:lstStyle>
          <a:p>
            <a:pPr lvl="0"/>
            <a:r>
              <a:rPr lang="en-US"/>
              <a:t>Click to edit Master text styles</a:t>
            </a:r>
          </a:p>
        </p:txBody>
      </p:sp>
      <p:sp>
        <p:nvSpPr>
          <p:cNvPr id="38" name="Shape 38"/>
          <p:cNvSpPr>
            <a:spLocks noGrp="1"/>
          </p:cNvSpPr>
          <p:nvPr>
            <p:ph type="body" sz="quarter" idx="14"/>
          </p:nvPr>
        </p:nvSpPr>
        <p:spPr>
          <a:xfrm>
            <a:off x="8349666" y="4224539"/>
            <a:ext cx="8574462" cy="1118255"/>
          </a:xfrm>
          <a:prstGeom prst="rect">
            <a:avLst/>
          </a:prstGeom>
        </p:spPr>
        <p:txBody>
          <a:bodyPr wrap="none">
            <a:spAutoFit/>
          </a:bodyPr>
          <a:lstStyle>
            <a:lvl1pPr marL="0" indent="0">
              <a:spcBef>
                <a:spcPts val="0"/>
              </a:spcBef>
              <a:buSzTx/>
              <a:buNone/>
              <a:defRPr sz="6600" b="1">
                <a:solidFill>
                  <a:srgbClr val="378FC2"/>
                </a:solidFill>
              </a:defRPr>
            </a:lvl1pPr>
          </a:lstStyle>
          <a:p>
            <a:pPr lvl="0"/>
            <a:r>
              <a:rPr lang="en-US"/>
              <a:t>Click to edit Master text styles</a:t>
            </a:r>
          </a:p>
        </p:txBody>
      </p:sp>
      <p:sp>
        <p:nvSpPr>
          <p:cNvPr id="39" name="Shape 39"/>
          <p:cNvSpPr>
            <a:spLocks noGrp="1"/>
          </p:cNvSpPr>
          <p:nvPr>
            <p:ph type="body" sz="half" idx="15"/>
          </p:nvPr>
        </p:nvSpPr>
        <p:spPr>
          <a:xfrm>
            <a:off x="4443826" y="5382313"/>
            <a:ext cx="16386142" cy="6258123"/>
          </a:xfrm>
          <a:prstGeom prst="rect">
            <a:avLst/>
          </a:prstGeom>
        </p:spPr>
        <p:txBody>
          <a:bodyPr>
            <a:spAutoFit/>
          </a:bodyPr>
          <a:lstStyle>
            <a:lvl1pPr marL="0" indent="0">
              <a:spcBef>
                <a:spcPts val="5900"/>
              </a:spcBef>
              <a:buSzTx/>
              <a:buNone/>
              <a:defRPr>
                <a:solidFill>
                  <a:srgbClr val="378FC2"/>
                </a:solidFill>
              </a:defRPr>
            </a:lvl1pPr>
          </a:lstStyle>
          <a:p>
            <a:pPr lvl="0"/>
            <a:r>
              <a:rPr lang="en-US"/>
              <a:t>Click to edit Master text styles</a:t>
            </a:r>
          </a:p>
        </p:txBody>
      </p:sp>
      <p:sp>
        <p:nvSpPr>
          <p:cNvPr id="40" name="Shape 40"/>
          <p:cNvSpPr>
            <a:spLocks noGrp="1"/>
          </p:cNvSpPr>
          <p:nvPr>
            <p:ph type="sldNum" sz="quarter" idx="2"/>
          </p:nvPr>
        </p:nvSpPr>
        <p:spPr>
          <a:prstGeom prst="rect">
            <a:avLst/>
          </a:prstGeom>
        </p:spPr>
        <p:txBody>
          <a:bodyPr/>
          <a:lstStyle/>
          <a:p>
            <a:fld id="{86CB4B4D-7CA3-9044-876B-883B54F8677D}" type="slidenum">
              <a:t>‹#›</a:t>
            </a:fld>
            <a:endParaRPr/>
          </a:p>
        </p:txBody>
      </p:sp>
      <p:pic>
        <p:nvPicPr>
          <p:cNvPr id="6" name="powerpoint_basics_v2_Final Designcorner.png">
            <a:extLst>
              <a:ext uri="{FF2B5EF4-FFF2-40B4-BE49-F238E27FC236}">
                <a16:creationId xmlns:a16="http://schemas.microsoft.com/office/drawing/2014/main" id="{FE2EEE3B-E3FC-DC44-89A0-E67220C0A5B9}"/>
              </a:ext>
            </a:extLst>
          </p:cNvPr>
          <p:cNvPicPr>
            <a:picLocks noChangeAspect="1"/>
          </p:cNvPicPr>
          <p:nvPr userDrawn="1"/>
        </p:nvPicPr>
        <p:blipFill>
          <a:blip r:embed="rId2"/>
          <a:stretch>
            <a:fillRect/>
          </a:stretch>
        </p:blipFill>
        <p:spPr>
          <a:xfrm>
            <a:off x="-22190" y="8918737"/>
            <a:ext cx="5570903" cy="4805730"/>
          </a:xfrm>
          <a:prstGeom prst="rect">
            <a:avLst/>
          </a:prstGeom>
          <a:ln w="12700">
            <a:miter lim="400000"/>
          </a:ln>
        </p:spPr>
      </p:pic>
    </p:spTree>
    <p:extLst>
      <p:ext uri="{BB962C8B-B14F-4D97-AF65-F5344CB8AC3E}">
        <p14:creationId xmlns:p14="http://schemas.microsoft.com/office/powerpoint/2010/main" val="2132896175"/>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reserve="1">
  <p:cSld name="1_Pull Qoute">
    <p:bg>
      <p:bgPr>
        <a:solidFill>
          <a:srgbClr val="FFFFFF"/>
        </a:solidFill>
        <a:effectLst/>
      </p:bgPr>
    </p:bg>
    <p:spTree>
      <p:nvGrpSpPr>
        <p:cNvPr id="1" name=""/>
        <p:cNvGrpSpPr/>
        <p:nvPr/>
      </p:nvGrpSpPr>
      <p:grpSpPr>
        <a:xfrm>
          <a:off x="0" y="0"/>
          <a:ext cx="0" cy="0"/>
          <a:chOff x="0" y="0"/>
          <a:chExt cx="0" cy="0"/>
        </a:xfrm>
      </p:grpSpPr>
      <p:sp>
        <p:nvSpPr>
          <p:cNvPr id="47" name="Shape 47"/>
          <p:cNvSpPr>
            <a:spLocks noGrp="1"/>
          </p:cNvSpPr>
          <p:nvPr>
            <p:ph type="body" sz="half" idx="13"/>
          </p:nvPr>
        </p:nvSpPr>
        <p:spPr>
          <a:xfrm>
            <a:off x="4443826" y="3113385"/>
            <a:ext cx="16386142" cy="7489230"/>
          </a:xfrm>
          <a:prstGeom prst="rect">
            <a:avLst/>
          </a:prstGeom>
        </p:spPr>
        <p:txBody>
          <a:bodyPr>
            <a:spAutoFit/>
          </a:bodyPr>
          <a:lstStyle>
            <a:lvl1pPr marL="0" indent="0">
              <a:spcBef>
                <a:spcPts val="0"/>
              </a:spcBef>
              <a:buSzTx/>
              <a:buNone/>
              <a:defRPr sz="8000">
                <a:solidFill>
                  <a:srgbClr val="378FC2"/>
                </a:solidFill>
              </a:defRPr>
            </a:lvl1pPr>
          </a:lstStyle>
          <a:p>
            <a:pPr lvl="0"/>
            <a:r>
              <a:rPr lang="en-US"/>
              <a:t>Click to edit Master text styles</a:t>
            </a:r>
          </a:p>
        </p:txBody>
      </p:sp>
      <p:sp>
        <p:nvSpPr>
          <p:cNvPr id="48" name="Shape 48"/>
          <p:cNvSpPr>
            <a:spLocks noGrp="1"/>
          </p:cNvSpPr>
          <p:nvPr>
            <p:ph type="sldNum" sz="quarter" idx="2"/>
          </p:nvPr>
        </p:nvSpPr>
        <p:spPr>
          <a:prstGeom prst="rect">
            <a:avLst/>
          </a:prstGeom>
        </p:spPr>
        <p:txBody>
          <a:bodyPr/>
          <a:lstStyle/>
          <a:p>
            <a:fld id="{86CB4B4D-7CA3-9044-876B-883B54F8677D}" type="slidenum">
              <a:t>‹#›</a:t>
            </a:fld>
            <a:endParaRPr/>
          </a:p>
        </p:txBody>
      </p:sp>
      <p:pic>
        <p:nvPicPr>
          <p:cNvPr id="4" name="powerpoint_basics_v2_Final Designcorner.png">
            <a:extLst>
              <a:ext uri="{FF2B5EF4-FFF2-40B4-BE49-F238E27FC236}">
                <a16:creationId xmlns:a16="http://schemas.microsoft.com/office/drawing/2014/main" id="{76647DCF-ADE8-7040-86EC-D584691A8DDB}"/>
              </a:ext>
            </a:extLst>
          </p:cNvPr>
          <p:cNvPicPr>
            <a:picLocks noChangeAspect="1"/>
          </p:cNvPicPr>
          <p:nvPr userDrawn="1"/>
        </p:nvPicPr>
        <p:blipFill>
          <a:blip r:embed="rId2"/>
          <a:stretch>
            <a:fillRect/>
          </a:stretch>
        </p:blipFill>
        <p:spPr>
          <a:xfrm>
            <a:off x="-22190" y="8918737"/>
            <a:ext cx="5570903" cy="4805730"/>
          </a:xfrm>
          <a:prstGeom prst="rect">
            <a:avLst/>
          </a:prstGeom>
          <a:ln w="12700">
            <a:miter lim="400000"/>
          </a:ln>
        </p:spPr>
      </p:pic>
    </p:spTree>
    <p:extLst>
      <p:ext uri="{BB962C8B-B14F-4D97-AF65-F5344CB8AC3E}">
        <p14:creationId xmlns:p14="http://schemas.microsoft.com/office/powerpoint/2010/main" val="3778860260"/>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PIe Chart Sample">
    <p:bg>
      <p:bgPr>
        <a:solidFill>
          <a:srgbClr val="FFFFFF"/>
        </a:solidFill>
        <a:effectLst/>
      </p:bgPr>
    </p:bg>
    <p:spTree>
      <p:nvGrpSpPr>
        <p:cNvPr id="1" name=""/>
        <p:cNvGrpSpPr/>
        <p:nvPr/>
      </p:nvGrpSpPr>
      <p:grpSpPr>
        <a:xfrm>
          <a:off x="0" y="0"/>
          <a:ext cx="0" cy="0"/>
          <a:chOff x="0" y="0"/>
          <a:chExt cx="0" cy="0"/>
        </a:xfrm>
      </p:grpSpPr>
      <p:sp>
        <p:nvSpPr>
          <p:cNvPr id="55" name="Shape 55"/>
          <p:cNvSpPr>
            <a:spLocks noGrp="1"/>
          </p:cNvSpPr>
          <p:nvPr>
            <p:ph type="body" sz="quarter" idx="13"/>
          </p:nvPr>
        </p:nvSpPr>
        <p:spPr>
          <a:xfrm>
            <a:off x="2119744" y="4272904"/>
            <a:ext cx="9095217" cy="6540252"/>
          </a:xfrm>
          <a:prstGeom prst="rect">
            <a:avLst/>
          </a:prstGeom>
        </p:spPr>
        <p:txBody>
          <a:bodyPr>
            <a:spAutoFit/>
          </a:bodyPr>
          <a:lstStyle>
            <a:lvl1pPr>
              <a:defRPr>
                <a:solidFill>
                  <a:srgbClr val="378FC2"/>
                </a:solidFill>
              </a:defRPr>
            </a:lvl1pPr>
          </a:lstStyle>
          <a:p>
            <a:pPr lvl="0" algn="l">
              <a:spcBef>
                <a:spcPts val="5900"/>
              </a:spcBef>
            </a:pPr>
            <a:r>
              <a:rPr lang="en-US"/>
              <a:t>Click to edit Master text styles</a:t>
            </a:r>
          </a:p>
          <a:p>
            <a:pPr lvl="1" algn="l">
              <a:spcBef>
                <a:spcPts val="5900"/>
              </a:spcBef>
            </a:pPr>
            <a:r>
              <a:rPr lang="en-US"/>
              <a:t>Second level</a:t>
            </a:r>
          </a:p>
          <a:p>
            <a:pPr lvl="2" algn="l">
              <a:spcBef>
                <a:spcPts val="5900"/>
              </a:spcBef>
            </a:pPr>
            <a:r>
              <a:rPr lang="en-US"/>
              <a:t>Third level</a:t>
            </a:r>
          </a:p>
        </p:txBody>
      </p:sp>
      <p:graphicFrame>
        <p:nvGraphicFramePr>
          <p:cNvPr id="56" name="Chart 56"/>
          <p:cNvGraphicFramePr/>
          <p:nvPr/>
        </p:nvGraphicFramePr>
        <p:xfrm>
          <a:off x="3505199" y="2743200"/>
          <a:ext cx="8229601" cy="8229600"/>
        </p:xfrm>
        <a:graphic>
          <a:graphicData uri="http://schemas.openxmlformats.org/drawingml/2006/chart">
            <c:chart xmlns:c="http://schemas.openxmlformats.org/drawingml/2006/chart" xmlns:r="http://schemas.openxmlformats.org/officeDocument/2006/relationships" r:id="rId2"/>
          </a:graphicData>
        </a:graphic>
      </p:graphicFrame>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pic>
        <p:nvPicPr>
          <p:cNvPr id="6" name="powerpoint_basics_v2_Final Designcorner.png">
            <a:extLst>
              <a:ext uri="{FF2B5EF4-FFF2-40B4-BE49-F238E27FC236}">
                <a16:creationId xmlns:a16="http://schemas.microsoft.com/office/drawing/2014/main" id="{74955D49-63DC-AB49-9057-018E8BD5F7FE}"/>
              </a:ext>
            </a:extLst>
          </p:cNvPr>
          <p:cNvPicPr>
            <a:picLocks noChangeAspect="1"/>
          </p:cNvPicPr>
          <p:nvPr userDrawn="1"/>
        </p:nvPicPr>
        <p:blipFill>
          <a:blip r:embed="rId3"/>
          <a:stretch>
            <a:fillRect/>
          </a:stretch>
        </p:blipFill>
        <p:spPr>
          <a:xfrm>
            <a:off x="-22190" y="8918737"/>
            <a:ext cx="5570903" cy="4805730"/>
          </a:xfrm>
          <a:prstGeom prst="rect">
            <a:avLst/>
          </a:prstGeom>
          <a:ln w="12700">
            <a:miter lim="400000"/>
          </a:ln>
        </p:spPr>
      </p:pic>
      <p:sp>
        <p:nvSpPr>
          <p:cNvPr id="2" name="Title 1">
            <a:extLst>
              <a:ext uri="{FF2B5EF4-FFF2-40B4-BE49-F238E27FC236}">
                <a16:creationId xmlns:a16="http://schemas.microsoft.com/office/drawing/2014/main" id="{50EC3F9F-771A-4047-8FBD-FE558D6A6878}"/>
              </a:ext>
            </a:extLst>
          </p:cNvPr>
          <p:cNvSpPr>
            <a:spLocks noGrp="1"/>
          </p:cNvSpPr>
          <p:nvPr>
            <p:ph type="title"/>
          </p:nvPr>
        </p:nvSpPr>
        <p:spPr>
          <a:xfrm>
            <a:off x="2119744" y="2978727"/>
            <a:ext cx="9554682" cy="695795"/>
          </a:xfrm>
        </p:spPr>
        <p:txBody>
          <a:bodyPr>
            <a:noAutofit/>
          </a:bodyPr>
          <a:lstStyle>
            <a:lvl1pPr algn="l">
              <a:defRPr sz="4800" b="1"/>
            </a:lvl1pPr>
          </a:lstStyle>
          <a:p>
            <a:r>
              <a:rPr lang="en-US"/>
              <a:t>Click to edit Master title style</a:t>
            </a:r>
            <a:endParaRPr lang="en-GB" dirty="0"/>
          </a:p>
        </p:txBody>
      </p:sp>
    </p:spTree>
    <p:extLst>
      <p:ext uri="{BB962C8B-B14F-4D97-AF65-F5344CB8AC3E}">
        <p14:creationId xmlns:p14="http://schemas.microsoft.com/office/powerpoint/2010/main" val="2181716593"/>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_PIe Chart Sample">
    <p:bg>
      <p:bgPr>
        <a:solidFill>
          <a:srgbClr val="FFFFFF"/>
        </a:solidFill>
        <a:effectLst/>
      </p:bgPr>
    </p:bg>
    <p:spTree>
      <p:nvGrpSpPr>
        <p:cNvPr id="1" name=""/>
        <p:cNvGrpSpPr/>
        <p:nvPr/>
      </p:nvGrpSpPr>
      <p:grpSpPr>
        <a:xfrm>
          <a:off x="0" y="0"/>
          <a:ext cx="0" cy="0"/>
          <a:chOff x="0" y="0"/>
          <a:chExt cx="0" cy="0"/>
        </a:xfrm>
      </p:grpSpPr>
      <p:sp>
        <p:nvSpPr>
          <p:cNvPr id="55" name="Shape 55"/>
          <p:cNvSpPr>
            <a:spLocks noGrp="1"/>
          </p:cNvSpPr>
          <p:nvPr>
            <p:ph type="body" sz="quarter" idx="13" hasCustomPrompt="1"/>
          </p:nvPr>
        </p:nvSpPr>
        <p:spPr>
          <a:xfrm>
            <a:off x="3505200" y="4078941"/>
            <a:ext cx="18730236" cy="6540252"/>
          </a:xfrm>
          <a:prstGeom prst="rect">
            <a:avLst/>
          </a:prstGeom>
        </p:spPr>
        <p:txBody>
          <a:bodyPr wrap="square" numCol="2">
            <a:spAutoFit/>
          </a:bodyPr>
          <a:lstStyle>
            <a:lvl1pPr marL="488461" marR="0" indent="-488461" algn="l" defTabSz="825500" eaLnBrk="1" fontAlgn="auto" latinLnBrk="0" hangingPunct="1">
              <a:lnSpc>
                <a:spcPct val="100000"/>
              </a:lnSpc>
              <a:spcBef>
                <a:spcPts val="5900"/>
              </a:spcBef>
              <a:spcAft>
                <a:spcPts val="0"/>
              </a:spcAft>
              <a:buClrTx/>
              <a:buSzPct val="75000"/>
              <a:buFontTx/>
              <a:buChar char="•"/>
              <a:tabLst/>
              <a:defRPr>
                <a:solidFill>
                  <a:srgbClr val="378FC2"/>
                </a:solidFill>
              </a:defRPr>
            </a:lvl1pPr>
          </a:lstStyle>
          <a:p>
            <a:pPr algn="l">
              <a:spcBef>
                <a:spcPts val="5900"/>
              </a:spcBef>
            </a:pPr>
            <a:r>
              <a:rPr dirty="0"/>
              <a:t>Lorem ipsum dolor sit </a:t>
            </a:r>
            <a:r>
              <a:rPr dirty="0" err="1"/>
              <a:t>amet</a:t>
            </a:r>
            <a:r>
              <a:rPr dirty="0"/>
              <a:t>, </a:t>
            </a:r>
            <a:r>
              <a:rPr dirty="0" err="1"/>
              <a:t>consectetur</a:t>
            </a:r>
            <a:r>
              <a:rPr dirty="0"/>
              <a:t> </a:t>
            </a:r>
            <a:r>
              <a:rPr dirty="0" err="1"/>
              <a:t>adipiscing</a:t>
            </a:r>
            <a:r>
              <a:rPr dirty="0"/>
              <a:t> </a:t>
            </a:r>
            <a:r>
              <a:rPr dirty="0" err="1"/>
              <a:t>elit</a:t>
            </a:r>
            <a:r>
              <a:rPr dirty="0"/>
              <a:t>, </a:t>
            </a:r>
            <a:r>
              <a:rPr dirty="0" err="1"/>
              <a:t>sed</a:t>
            </a:r>
            <a:r>
              <a:rPr dirty="0"/>
              <a:t> do </a:t>
            </a:r>
            <a:r>
              <a:rPr dirty="0" err="1"/>
              <a:t>eiusmod</a:t>
            </a:r>
            <a:r>
              <a:rPr dirty="0"/>
              <a:t> </a:t>
            </a:r>
            <a:r>
              <a:rPr dirty="0" err="1"/>
              <a:t>tempor</a:t>
            </a:r>
            <a:r>
              <a:rPr dirty="0"/>
              <a:t> </a:t>
            </a:r>
            <a:r>
              <a:rPr dirty="0" err="1"/>
              <a:t>incididunt</a:t>
            </a:r>
            <a:r>
              <a:rPr dirty="0"/>
              <a:t> </a:t>
            </a:r>
            <a:r>
              <a:rPr dirty="0" err="1"/>
              <a:t>ut</a:t>
            </a:r>
            <a:r>
              <a:rPr dirty="0"/>
              <a:t> </a:t>
            </a:r>
            <a:r>
              <a:rPr dirty="0" err="1"/>
              <a:t>labore</a:t>
            </a:r>
            <a:r>
              <a:rPr dirty="0"/>
              <a:t> et dolore magna </a:t>
            </a:r>
            <a:r>
              <a:rPr dirty="0" err="1"/>
              <a:t>aliqua</a:t>
            </a:r>
            <a:r>
              <a:rPr dirty="0"/>
              <a:t>. </a:t>
            </a:r>
            <a:r>
              <a:rPr dirty="0" err="1"/>
              <a:t>Neque</a:t>
            </a:r>
            <a:r>
              <a:rPr dirty="0"/>
              <a:t> vitae tempus </a:t>
            </a:r>
            <a:r>
              <a:rPr dirty="0" err="1"/>
              <a:t>quam</a:t>
            </a:r>
            <a:r>
              <a:rPr dirty="0"/>
              <a:t> </a:t>
            </a:r>
            <a:r>
              <a:rPr dirty="0" err="1"/>
              <a:t>pellentesque</a:t>
            </a:r>
            <a:r>
              <a:rPr dirty="0"/>
              <a:t> </a:t>
            </a:r>
            <a:r>
              <a:rPr dirty="0" err="1"/>
              <a:t>nec</a:t>
            </a:r>
            <a:r>
              <a:rPr dirty="0"/>
              <a:t> </a:t>
            </a:r>
            <a:r>
              <a:rPr dirty="0" err="1"/>
              <a:t>nam</a:t>
            </a:r>
            <a:r>
              <a:rPr dirty="0"/>
              <a:t> </a:t>
            </a:r>
            <a:r>
              <a:rPr dirty="0" err="1"/>
              <a:t>aliquam</a:t>
            </a:r>
            <a:r>
              <a:rPr dirty="0"/>
              <a:t> </a:t>
            </a:r>
            <a:r>
              <a:rPr dirty="0" err="1"/>
              <a:t>sem</a:t>
            </a:r>
            <a:r>
              <a:rPr dirty="0"/>
              <a:t> et.</a:t>
            </a:r>
          </a:p>
          <a:p>
            <a:pPr algn="l">
              <a:spcBef>
                <a:spcPts val="5900"/>
              </a:spcBef>
            </a:pPr>
            <a:r>
              <a:rPr dirty="0"/>
              <a:t>Bullet sample number 02</a:t>
            </a:r>
            <a:br>
              <a:rPr lang="en-GB" dirty="0"/>
            </a:br>
            <a:endParaRPr dirty="0"/>
          </a:p>
          <a:p>
            <a:pPr algn="l">
              <a:spcBef>
                <a:spcPts val="5900"/>
              </a:spcBef>
            </a:pPr>
            <a:r>
              <a:rPr dirty="0"/>
              <a:t>Bullet sample 03</a:t>
            </a:r>
            <a:endParaRPr lang="en-GB" dirty="0"/>
          </a:p>
          <a:p>
            <a:pPr marL="488461" marR="0" lvl="0" indent="-488461" algn="l" defTabSz="825500" eaLnBrk="1" fontAlgn="auto" latinLnBrk="0" hangingPunct="1">
              <a:lnSpc>
                <a:spcPct val="100000"/>
              </a:lnSpc>
              <a:spcBef>
                <a:spcPts val="5900"/>
              </a:spcBef>
              <a:spcAft>
                <a:spcPts val="0"/>
              </a:spcAft>
              <a:buClrTx/>
              <a:buSzPct val="75000"/>
              <a:buFontTx/>
              <a:buChar char="•"/>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r>
              <a:rPr lang="en-GB" dirty="0"/>
              <a:t>. </a:t>
            </a:r>
            <a:r>
              <a:rPr lang="en-GB" dirty="0" err="1"/>
              <a:t>Neque</a:t>
            </a:r>
            <a:r>
              <a:rPr lang="en-GB" dirty="0"/>
              <a:t> vitae tempus </a:t>
            </a:r>
            <a:r>
              <a:rPr lang="en-GB" dirty="0" err="1"/>
              <a:t>quam</a:t>
            </a:r>
            <a:r>
              <a:rPr lang="en-GB" dirty="0"/>
              <a:t> </a:t>
            </a:r>
            <a:r>
              <a:rPr lang="en-GB" dirty="0" err="1"/>
              <a:t>pellentesque</a:t>
            </a:r>
            <a:r>
              <a:rPr lang="en-GB" dirty="0"/>
              <a:t> </a:t>
            </a:r>
            <a:r>
              <a:rPr lang="en-GB" dirty="0" err="1"/>
              <a:t>nec</a:t>
            </a:r>
            <a:r>
              <a:rPr lang="en-GB" dirty="0"/>
              <a:t> </a:t>
            </a:r>
            <a:r>
              <a:rPr lang="en-GB" dirty="0" err="1"/>
              <a:t>nam</a:t>
            </a:r>
            <a:r>
              <a:rPr lang="en-GB" dirty="0"/>
              <a:t> </a:t>
            </a:r>
            <a:r>
              <a:rPr lang="en-GB" dirty="0" err="1"/>
              <a:t>aliquam</a:t>
            </a:r>
            <a:r>
              <a:rPr lang="en-GB" dirty="0"/>
              <a:t> </a:t>
            </a:r>
            <a:r>
              <a:rPr lang="en-GB" dirty="0" err="1"/>
              <a:t>sem</a:t>
            </a:r>
            <a:r>
              <a:rPr lang="en-GB" dirty="0"/>
              <a:t> et.</a:t>
            </a:r>
          </a:p>
          <a:p>
            <a:pPr algn="l">
              <a:spcBef>
                <a:spcPts val="5900"/>
              </a:spcBef>
            </a:pPr>
            <a:endParaRPr dirty="0"/>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pic>
        <p:nvPicPr>
          <p:cNvPr id="6" name="powerpoint_basics_v2_Final Designcorner.png">
            <a:extLst>
              <a:ext uri="{FF2B5EF4-FFF2-40B4-BE49-F238E27FC236}">
                <a16:creationId xmlns:a16="http://schemas.microsoft.com/office/drawing/2014/main" id="{74955D49-63DC-AB49-9057-018E8BD5F7FE}"/>
              </a:ext>
            </a:extLst>
          </p:cNvPr>
          <p:cNvPicPr>
            <a:picLocks noChangeAspect="1"/>
          </p:cNvPicPr>
          <p:nvPr userDrawn="1"/>
        </p:nvPicPr>
        <p:blipFill>
          <a:blip r:embed="rId2"/>
          <a:stretch>
            <a:fillRect/>
          </a:stretch>
        </p:blipFill>
        <p:spPr>
          <a:xfrm>
            <a:off x="-22190" y="8918737"/>
            <a:ext cx="5570903" cy="4805730"/>
          </a:xfrm>
          <a:prstGeom prst="rect">
            <a:avLst/>
          </a:prstGeom>
          <a:ln w="12700">
            <a:miter lim="400000"/>
          </a:ln>
        </p:spPr>
      </p:pic>
      <p:sp>
        <p:nvSpPr>
          <p:cNvPr id="2" name="Title 1">
            <a:extLst>
              <a:ext uri="{FF2B5EF4-FFF2-40B4-BE49-F238E27FC236}">
                <a16:creationId xmlns:a16="http://schemas.microsoft.com/office/drawing/2014/main" id="{50EC3F9F-771A-4047-8FBD-FE558D6A6878}"/>
              </a:ext>
            </a:extLst>
          </p:cNvPr>
          <p:cNvSpPr>
            <a:spLocks noGrp="1"/>
          </p:cNvSpPr>
          <p:nvPr>
            <p:ph type="title"/>
          </p:nvPr>
        </p:nvSpPr>
        <p:spPr>
          <a:xfrm>
            <a:off x="3505200" y="2743200"/>
            <a:ext cx="19189700" cy="695795"/>
          </a:xfrm>
        </p:spPr>
        <p:txBody>
          <a:bodyPr>
            <a:noAutofit/>
          </a:bodyPr>
          <a:lstStyle>
            <a:lvl1pPr algn="l">
              <a:defRPr sz="4800" b="1"/>
            </a:lvl1pPr>
          </a:lstStyle>
          <a:p>
            <a:r>
              <a:rPr lang="en-US"/>
              <a:t>Click to edit Master title style</a:t>
            </a:r>
            <a:endParaRPr lang="en-GB" dirty="0"/>
          </a:p>
        </p:txBody>
      </p:sp>
    </p:spTree>
    <p:extLst>
      <p:ext uri="{BB962C8B-B14F-4D97-AF65-F5344CB8AC3E}">
        <p14:creationId xmlns:p14="http://schemas.microsoft.com/office/powerpoint/2010/main" val="327924170"/>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rcRect/>
          <a:stretch>
            <a:fillRect/>
          </a:stretch>
        </a:blipFill>
        <a:effectLst/>
      </p:bgPr>
    </p:bg>
    <p:spTree>
      <p:nvGrpSpPr>
        <p:cNvPr id="1" name=""/>
        <p:cNvGrpSpPr/>
        <p:nvPr/>
      </p:nvGrpSpPr>
      <p:grpSpPr>
        <a:xfrm>
          <a:off x="0" y="0"/>
          <a:ext cx="0" cy="0"/>
          <a:chOff x="0" y="0"/>
          <a:chExt cx="0" cy="0"/>
        </a:xfrm>
      </p:grpSpPr>
      <p:pic>
        <p:nvPicPr>
          <p:cNvPr id="2" name="IES_logo_landscape.pdf"/>
          <p:cNvPicPr>
            <a:picLocks noChangeAspect="1"/>
          </p:cNvPicPr>
          <p:nvPr/>
        </p:nvPicPr>
        <p:blipFill>
          <a:blip r:embed="rId14"/>
          <a:stretch>
            <a:fillRect/>
          </a:stretch>
        </p:blipFill>
        <p:spPr>
          <a:xfrm>
            <a:off x="20471409" y="387350"/>
            <a:ext cx="3652227" cy="1264573"/>
          </a:xfrm>
          <a:prstGeom prst="rect">
            <a:avLst/>
          </a:prstGeom>
          <a:ln w="12700">
            <a:miter lim="400000"/>
          </a:ln>
        </p:spPr>
      </p:pic>
      <p:sp>
        <p:nvSpPr>
          <p:cNvPr id="3" name="Shape 3"/>
          <p:cNvSpPr>
            <a:spLocks noGrp="1"/>
          </p:cNvSpPr>
          <p:nvPr>
            <p:ph type="title"/>
          </p:nvPr>
        </p:nvSpPr>
        <p:spPr>
          <a:xfrm>
            <a:off x="1689100" y="952500"/>
            <a:ext cx="21005800" cy="2286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rPr dirty="0"/>
              <a:t>Title Text</a:t>
            </a:r>
          </a:p>
        </p:txBody>
      </p:sp>
      <p:sp>
        <p:nvSpPr>
          <p:cNvPr id="4" name="Shape 4"/>
          <p:cNvSpPr>
            <a:spLocks noGrp="1"/>
          </p:cNvSpPr>
          <p:nvPr>
            <p:ph type="body" idx="1"/>
          </p:nvPr>
        </p:nvSpPr>
        <p:spPr>
          <a:xfrm>
            <a:off x="1689100" y="3238500"/>
            <a:ext cx="21005800" cy="92075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5" name="Shape 5"/>
          <p:cNvSpPr>
            <a:spLocks noGrp="1"/>
          </p:cNvSpPr>
          <p:nvPr>
            <p:ph type="sldNum" sz="quarter" idx="2"/>
          </p:nvPr>
        </p:nvSpPr>
        <p:spPr>
          <a:xfrm>
            <a:off x="11959031" y="13081000"/>
            <a:ext cx="453238" cy="469900"/>
          </a:xfrm>
          <a:prstGeom prst="rect">
            <a:avLst/>
          </a:prstGeom>
          <a:ln w="12700">
            <a:miter lim="400000"/>
          </a:ln>
        </p:spPr>
        <p:txBody>
          <a:bodyPr wrap="none" lIns="50800" tIns="50800" rIns="50800" bIns="50800">
            <a:spAutoFit/>
          </a:bodyPr>
          <a:lstStyle>
            <a:lvl1pPr>
              <a:spcBef>
                <a:spcPts val="0"/>
              </a:spcBef>
              <a:defRPr sz="2400">
                <a:solidFill>
                  <a:srgbClr val="000000"/>
                </a:solidFill>
                <a:latin typeface="Helvetica Light"/>
                <a:ea typeface="Helvetica Light"/>
                <a:cs typeface="Helvetica Light"/>
                <a:sym typeface="Helvetica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5" r:id="rId5"/>
    <p:sldLayoutId id="2147483656" r:id="rId6"/>
    <p:sldLayoutId id="2147483657" r:id="rId7"/>
    <p:sldLayoutId id="2147483658" r:id="rId8"/>
    <p:sldLayoutId id="2147483660" r:id="rId9"/>
    <p:sldLayoutId id="2147483661" r:id="rId10"/>
    <p:sldLayoutId id="2147483659" r:id="rId11"/>
  </p:sldLayoutIdLst>
  <p:transition spd="med"/>
  <p:txStyles>
    <p:titleStyle>
      <a:lvl1pPr marL="0" marR="0" indent="0" algn="ctr" defTabSz="825500" eaLnBrk="1" latinLnBrk="0" hangingPunct="1">
        <a:lnSpc>
          <a:spcPct val="100000"/>
        </a:lnSpc>
        <a:spcBef>
          <a:spcPts val="0"/>
        </a:spcBef>
        <a:spcAft>
          <a:spcPts val="0"/>
        </a:spcAft>
        <a:buClrTx/>
        <a:buSzTx/>
        <a:buFontTx/>
        <a:buNone/>
        <a:tabLst/>
        <a:defRPr sz="11200" b="0" i="0" u="none" strike="noStrike" cap="none" spc="0" baseline="0">
          <a:ln>
            <a:noFill/>
          </a:ln>
          <a:solidFill>
            <a:srgbClr val="378FC2"/>
          </a:solidFill>
          <a:uFillTx/>
          <a:latin typeface="+mn-lt"/>
          <a:ea typeface="+mn-ea"/>
          <a:cs typeface="+mn-cs"/>
          <a:sym typeface="Arial"/>
        </a:defRPr>
      </a:lvl1pPr>
      <a:lvl2pPr marL="0" marR="0" indent="228600" algn="ctr" defTabSz="82550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Arial"/>
        </a:defRPr>
      </a:lvl2pPr>
      <a:lvl3pPr marL="0" marR="0" indent="457200" algn="ctr" defTabSz="82550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Arial"/>
        </a:defRPr>
      </a:lvl3pPr>
      <a:lvl4pPr marL="0" marR="0" indent="685800" algn="ctr" defTabSz="82550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Arial"/>
        </a:defRPr>
      </a:lvl4pPr>
      <a:lvl5pPr marL="0" marR="0" indent="914400" algn="ctr" defTabSz="82550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Arial"/>
        </a:defRPr>
      </a:lvl5pPr>
      <a:lvl6pPr marL="0" marR="0" indent="1143000" algn="ctr" defTabSz="82550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Arial"/>
        </a:defRPr>
      </a:lvl6pPr>
      <a:lvl7pPr marL="0" marR="0" indent="1371600" algn="ctr" defTabSz="82550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Arial"/>
        </a:defRPr>
      </a:lvl7pPr>
      <a:lvl8pPr marL="0" marR="0" indent="1600200" algn="ctr" defTabSz="82550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Arial"/>
        </a:defRPr>
      </a:lvl8pPr>
      <a:lvl9pPr marL="0" marR="0" indent="1828800" algn="ctr" defTabSz="82550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Arial"/>
        </a:defRPr>
      </a:lvl9pPr>
    </p:titleStyle>
    <p:bodyStyle>
      <a:lvl1pPr marL="488461" marR="0" indent="-488461" algn="ctr" defTabSz="825500" eaLnBrk="1" latinLnBrk="0" hangingPunct="1">
        <a:lnSpc>
          <a:spcPct val="100000"/>
        </a:lnSpc>
        <a:spcBef>
          <a:spcPts val="5200"/>
        </a:spcBef>
        <a:spcAft>
          <a:spcPts val="0"/>
        </a:spcAft>
        <a:buClrTx/>
        <a:buSzPct val="75000"/>
        <a:buFontTx/>
        <a:buChar char="•"/>
        <a:tabLst/>
        <a:defRPr sz="4000" b="0" i="0" u="none" strike="noStrike" cap="none" spc="0" baseline="0">
          <a:ln>
            <a:noFill/>
          </a:ln>
          <a:solidFill>
            <a:srgbClr val="378FC2"/>
          </a:solidFill>
          <a:uFillTx/>
          <a:latin typeface="+mn-lt"/>
          <a:ea typeface="+mn-ea"/>
          <a:cs typeface="+mn-cs"/>
          <a:sym typeface="Arial"/>
        </a:defRPr>
      </a:lvl1pPr>
      <a:lvl2pPr marL="1123461" marR="0" indent="-488461" algn="ctr" defTabSz="825500" eaLnBrk="1" latinLnBrk="0" hangingPunct="1">
        <a:lnSpc>
          <a:spcPct val="100000"/>
        </a:lnSpc>
        <a:spcBef>
          <a:spcPts val="5200"/>
        </a:spcBef>
        <a:spcAft>
          <a:spcPts val="0"/>
        </a:spcAft>
        <a:buClrTx/>
        <a:buSzPct val="75000"/>
        <a:buFontTx/>
        <a:buChar char="•"/>
        <a:tabLst/>
        <a:defRPr sz="4000" b="0" i="0" u="none" strike="noStrike" cap="none" spc="0" baseline="0">
          <a:ln>
            <a:noFill/>
          </a:ln>
          <a:solidFill>
            <a:srgbClr val="378FC2"/>
          </a:solidFill>
          <a:uFillTx/>
          <a:latin typeface="+mn-lt"/>
          <a:ea typeface="+mn-ea"/>
          <a:cs typeface="+mn-cs"/>
          <a:sym typeface="Arial"/>
        </a:defRPr>
      </a:lvl2pPr>
      <a:lvl3pPr marL="1758461" marR="0" indent="-488461" algn="ctr" defTabSz="825500" eaLnBrk="1" latinLnBrk="0" hangingPunct="1">
        <a:lnSpc>
          <a:spcPct val="100000"/>
        </a:lnSpc>
        <a:spcBef>
          <a:spcPts val="5200"/>
        </a:spcBef>
        <a:spcAft>
          <a:spcPts val="0"/>
        </a:spcAft>
        <a:buClrTx/>
        <a:buSzPct val="75000"/>
        <a:buFontTx/>
        <a:buChar char="•"/>
        <a:tabLst/>
        <a:defRPr sz="4000" b="0" i="0" u="none" strike="noStrike" cap="none" spc="0" baseline="0">
          <a:ln>
            <a:noFill/>
          </a:ln>
          <a:solidFill>
            <a:srgbClr val="378FC2"/>
          </a:solidFill>
          <a:uFillTx/>
          <a:latin typeface="+mn-lt"/>
          <a:ea typeface="+mn-ea"/>
          <a:cs typeface="+mn-cs"/>
          <a:sym typeface="Arial"/>
        </a:defRPr>
      </a:lvl3pPr>
      <a:lvl4pPr marL="2393461" marR="0" indent="-488461" algn="ctr" defTabSz="825500" eaLnBrk="1" latinLnBrk="0" hangingPunct="1">
        <a:lnSpc>
          <a:spcPct val="100000"/>
        </a:lnSpc>
        <a:spcBef>
          <a:spcPts val="5200"/>
        </a:spcBef>
        <a:spcAft>
          <a:spcPts val="0"/>
        </a:spcAft>
        <a:buClrTx/>
        <a:buSzPct val="75000"/>
        <a:buFontTx/>
        <a:buChar char="•"/>
        <a:tabLst/>
        <a:defRPr sz="4000" b="0" i="0" u="none" strike="noStrike" cap="none" spc="0" baseline="0">
          <a:ln>
            <a:noFill/>
          </a:ln>
          <a:solidFill>
            <a:srgbClr val="378FC2"/>
          </a:solidFill>
          <a:uFillTx/>
          <a:latin typeface="+mn-lt"/>
          <a:ea typeface="+mn-ea"/>
          <a:cs typeface="+mn-cs"/>
          <a:sym typeface="Arial"/>
        </a:defRPr>
      </a:lvl4pPr>
      <a:lvl5pPr marL="3028461" marR="0" indent="-488461" algn="ctr" defTabSz="825500" eaLnBrk="1" latinLnBrk="0" hangingPunct="1">
        <a:lnSpc>
          <a:spcPct val="100000"/>
        </a:lnSpc>
        <a:spcBef>
          <a:spcPts val="5200"/>
        </a:spcBef>
        <a:spcAft>
          <a:spcPts val="0"/>
        </a:spcAft>
        <a:buClrTx/>
        <a:buSzPct val="75000"/>
        <a:buFontTx/>
        <a:buChar char="•"/>
        <a:tabLst/>
        <a:defRPr sz="4000" b="0" i="0" u="none" strike="noStrike" cap="none" spc="0" baseline="0">
          <a:ln>
            <a:noFill/>
          </a:ln>
          <a:solidFill>
            <a:srgbClr val="378FC2"/>
          </a:solidFill>
          <a:uFillTx/>
          <a:latin typeface="+mn-lt"/>
          <a:ea typeface="+mn-ea"/>
          <a:cs typeface="+mn-cs"/>
          <a:sym typeface="Arial"/>
        </a:defRPr>
      </a:lvl5pPr>
      <a:lvl6pPr marL="3663461" marR="0" indent="-488461" algn="ctr" defTabSz="825500" eaLnBrk="1" latinLnBrk="0" hangingPunct="1">
        <a:lnSpc>
          <a:spcPct val="100000"/>
        </a:lnSpc>
        <a:spcBef>
          <a:spcPts val="5200"/>
        </a:spcBef>
        <a:spcAft>
          <a:spcPts val="0"/>
        </a:spcAft>
        <a:buClrTx/>
        <a:buSzPct val="75000"/>
        <a:buFontTx/>
        <a:buChar char="•"/>
        <a:tabLst/>
        <a:defRPr sz="4000" b="0" i="0" u="none" strike="noStrike" cap="none" spc="0" baseline="0">
          <a:ln>
            <a:noFill/>
          </a:ln>
          <a:solidFill>
            <a:srgbClr val="1B2F66"/>
          </a:solidFill>
          <a:uFillTx/>
          <a:latin typeface="+mn-lt"/>
          <a:ea typeface="+mn-ea"/>
          <a:cs typeface="+mn-cs"/>
          <a:sym typeface="Arial"/>
        </a:defRPr>
      </a:lvl6pPr>
      <a:lvl7pPr marL="4298461" marR="0" indent="-488461" algn="ctr" defTabSz="825500" eaLnBrk="1" latinLnBrk="0" hangingPunct="1">
        <a:lnSpc>
          <a:spcPct val="100000"/>
        </a:lnSpc>
        <a:spcBef>
          <a:spcPts val="5200"/>
        </a:spcBef>
        <a:spcAft>
          <a:spcPts val="0"/>
        </a:spcAft>
        <a:buClrTx/>
        <a:buSzPct val="75000"/>
        <a:buFontTx/>
        <a:buChar char="•"/>
        <a:tabLst/>
        <a:defRPr sz="4000" b="0" i="0" u="none" strike="noStrike" cap="none" spc="0" baseline="0">
          <a:ln>
            <a:noFill/>
          </a:ln>
          <a:solidFill>
            <a:srgbClr val="1B2F66"/>
          </a:solidFill>
          <a:uFillTx/>
          <a:latin typeface="+mn-lt"/>
          <a:ea typeface="+mn-ea"/>
          <a:cs typeface="+mn-cs"/>
          <a:sym typeface="Arial"/>
        </a:defRPr>
      </a:lvl7pPr>
      <a:lvl8pPr marL="4933461" marR="0" indent="-488461" algn="ctr" defTabSz="825500" eaLnBrk="1" latinLnBrk="0" hangingPunct="1">
        <a:lnSpc>
          <a:spcPct val="100000"/>
        </a:lnSpc>
        <a:spcBef>
          <a:spcPts val="5200"/>
        </a:spcBef>
        <a:spcAft>
          <a:spcPts val="0"/>
        </a:spcAft>
        <a:buClrTx/>
        <a:buSzPct val="75000"/>
        <a:buFontTx/>
        <a:buChar char="•"/>
        <a:tabLst/>
        <a:defRPr sz="4000" b="0" i="0" u="none" strike="noStrike" cap="none" spc="0" baseline="0">
          <a:ln>
            <a:noFill/>
          </a:ln>
          <a:solidFill>
            <a:srgbClr val="1B2F66"/>
          </a:solidFill>
          <a:uFillTx/>
          <a:latin typeface="+mn-lt"/>
          <a:ea typeface="+mn-ea"/>
          <a:cs typeface="+mn-cs"/>
          <a:sym typeface="Arial"/>
        </a:defRPr>
      </a:lvl8pPr>
      <a:lvl9pPr marL="5568461" marR="0" indent="-488461" algn="ctr" defTabSz="825500" eaLnBrk="1" latinLnBrk="0" hangingPunct="1">
        <a:lnSpc>
          <a:spcPct val="100000"/>
        </a:lnSpc>
        <a:spcBef>
          <a:spcPts val="5200"/>
        </a:spcBef>
        <a:spcAft>
          <a:spcPts val="0"/>
        </a:spcAft>
        <a:buClrTx/>
        <a:buSzPct val="75000"/>
        <a:buFontTx/>
        <a:buChar char="•"/>
        <a:tabLst/>
        <a:defRPr sz="4000" b="0" i="0" u="none" strike="noStrike" cap="none" spc="0" baseline="0">
          <a:ln>
            <a:noFill/>
          </a:ln>
          <a:solidFill>
            <a:srgbClr val="1B2F66"/>
          </a:solidFill>
          <a:uFillTx/>
          <a:latin typeface="+mn-lt"/>
          <a:ea typeface="+mn-ea"/>
          <a:cs typeface="+mn-cs"/>
          <a:sym typeface="Arial"/>
        </a:defRPr>
      </a:lvl9pPr>
    </p:bodyStyle>
    <p:otherStyle>
      <a:lvl1pPr marL="0" marR="0" indent="0" algn="ctr" defTabSz="825500" rtl="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1pPr>
      <a:lvl2pPr marL="0" marR="0" indent="228600" algn="ctr" defTabSz="825500" rtl="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2pPr>
      <a:lvl3pPr marL="0" marR="0" indent="457200" algn="ctr" defTabSz="825500" rtl="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3pPr>
      <a:lvl4pPr marL="0" marR="0" indent="685800" algn="ctr" defTabSz="825500" rtl="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4pPr>
      <a:lvl5pPr marL="0" marR="0" indent="914400" algn="ctr" defTabSz="825500" rtl="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5pPr>
      <a:lvl6pPr marL="0" marR="0" indent="1143000" algn="ctr" defTabSz="825500" rtl="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6pPr>
      <a:lvl7pPr marL="0" marR="0" indent="1371600" algn="ctr" defTabSz="825500" rtl="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7pPr>
      <a:lvl8pPr marL="0" marR="0" indent="1600200" algn="ctr" defTabSz="825500" rtl="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8pPr>
      <a:lvl9pPr marL="0" marR="0" indent="1828800" algn="ctr" defTabSz="825500" rtl="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mailto:Claire.Campbell@employment-studies.co.uk" TargetMode="Externa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tmp"/><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6.tmp"/><Relationship Id="rId5" Type="http://schemas.openxmlformats.org/officeDocument/2006/relationships/image" Target="../media/image15.tmp"/><Relationship Id="rId4" Type="http://schemas.openxmlformats.org/officeDocument/2006/relationships/image" Target="../media/image14.tmp"/></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www.gov.uk/government/consultations/making-flexible-working-the-default"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hyperlink" Target="https://www.workafterlockdown.uk/" TargetMode="External"/><Relationship Id="rId4" Type="http://schemas.openxmlformats.org/officeDocument/2006/relationships/hyperlink" Target="https://timewise.co.uk/article/flexible-working-talent-imperative/"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employment-studies.co.uk/" TargetMode="External"/><Relationship Id="rId7"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s://www.linkedin.com/company/institute-for-employment-studies" TargetMode="External"/><Relationship Id="rId4" Type="http://schemas.openxmlformats.org/officeDocument/2006/relationships/hyperlink" Target="https://twitter.com/employmtstudies?lang=en"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Sample_image.jpg"/>
          <p:cNvPicPr preferRelativeResize="0">
            <a:picLocks noGrp="1"/>
          </p:cNvPicPr>
          <p:nvPr>
            <p:ph type="pic" idx="13"/>
          </p:nvPr>
        </p:nvPicPr>
        <p:blipFill rotWithShape="1">
          <a:blip r:embed="rId3">
            <a:extLst>
              <a:ext uri="{28A0092B-C50C-407E-A947-70E740481C1C}">
                <a14:useLocalDpi xmlns:a14="http://schemas.microsoft.com/office/drawing/2010/main" val="0"/>
              </a:ext>
            </a:extLst>
          </a:blip>
          <a:srcRect t="8212" b="8095"/>
          <a:stretch/>
        </p:blipFill>
        <p:spPr>
          <a:xfrm>
            <a:off x="-99679" y="0"/>
            <a:ext cx="24539714" cy="13720413"/>
          </a:xfrm>
          <a:prstGeom prst="rect">
            <a:avLst/>
          </a:prstGeom>
        </p:spPr>
      </p:pic>
      <p:sp>
        <p:nvSpPr>
          <p:cNvPr id="71" name="Shape 71"/>
          <p:cNvSpPr>
            <a:spLocks noGrp="1"/>
          </p:cNvSpPr>
          <p:nvPr>
            <p:ph type="body" sz="quarter" idx="14"/>
          </p:nvPr>
        </p:nvSpPr>
        <p:spPr>
          <a:xfrm>
            <a:off x="3028001" y="3633575"/>
            <a:ext cx="18582010" cy="4072910"/>
          </a:xfrm>
          <a:prstGeom prst="rect">
            <a:avLst/>
          </a:prstGeom>
        </p:spPr>
        <p:txBody>
          <a:bodyPr/>
          <a:lstStyle/>
          <a:p>
            <a:r>
              <a:rPr lang="en-GB" dirty="0">
                <a:solidFill>
                  <a:srgbClr val="378FC2"/>
                </a:solidFill>
              </a:rPr>
              <a:t>Making Flexible Working </a:t>
            </a:r>
          </a:p>
          <a:p>
            <a:r>
              <a:rPr lang="en-GB" dirty="0">
                <a:solidFill>
                  <a:srgbClr val="378FC2"/>
                </a:solidFill>
              </a:rPr>
              <a:t>the Default</a:t>
            </a:r>
            <a:endParaRPr dirty="0">
              <a:solidFill>
                <a:srgbClr val="378FC2"/>
              </a:solidFill>
            </a:endParaRPr>
          </a:p>
        </p:txBody>
      </p:sp>
      <p:pic>
        <p:nvPicPr>
          <p:cNvPr id="68" name="powerpoint_basics_v2_Final Designcorner.png"/>
          <p:cNvPicPr>
            <a:picLocks noChangeAspect="1"/>
          </p:cNvPicPr>
          <p:nvPr/>
        </p:nvPicPr>
        <p:blipFill>
          <a:blip r:embed="rId4"/>
          <a:stretch>
            <a:fillRect/>
          </a:stretch>
        </p:blipFill>
        <p:spPr>
          <a:xfrm>
            <a:off x="-99680" y="5414451"/>
            <a:ext cx="9679425" cy="8349938"/>
          </a:xfrm>
          <a:prstGeom prst="rect">
            <a:avLst/>
          </a:prstGeom>
          <a:ln w="12700">
            <a:miter lim="400000"/>
          </a:ln>
        </p:spPr>
      </p:pic>
      <p:pic>
        <p:nvPicPr>
          <p:cNvPr id="69" name="powerpoint_basics_v2_Final Designcorner.png"/>
          <p:cNvPicPr>
            <a:picLocks noChangeAspect="1"/>
          </p:cNvPicPr>
          <p:nvPr/>
        </p:nvPicPr>
        <p:blipFill>
          <a:blip r:embed="rId4"/>
          <a:stretch>
            <a:fillRect/>
          </a:stretch>
        </p:blipFill>
        <p:spPr>
          <a:xfrm rot="10800000">
            <a:off x="14760610" y="-27205"/>
            <a:ext cx="9679425" cy="8349939"/>
          </a:xfrm>
          <a:prstGeom prst="rect">
            <a:avLst/>
          </a:prstGeom>
          <a:ln w="12700">
            <a:miter lim="400000"/>
          </a:ln>
        </p:spPr>
      </p:pic>
      <p:pic>
        <p:nvPicPr>
          <p:cNvPr id="70" name="IES_logo_landscape_white.pdf"/>
          <p:cNvPicPr>
            <a:picLocks noChangeAspect="1"/>
          </p:cNvPicPr>
          <p:nvPr/>
        </p:nvPicPr>
        <p:blipFill>
          <a:blip r:embed="rId5"/>
          <a:stretch>
            <a:fillRect/>
          </a:stretch>
        </p:blipFill>
        <p:spPr>
          <a:xfrm>
            <a:off x="20467240" y="382857"/>
            <a:ext cx="3678178" cy="1273558"/>
          </a:xfrm>
          <a:prstGeom prst="rect">
            <a:avLst/>
          </a:prstGeom>
          <a:ln w="12700">
            <a:miter lim="400000"/>
          </a:ln>
          <a:effectLst>
            <a:outerShdw blurRad="138226" dir="5400000" rotWithShape="0">
              <a:srgbClr val="000000"/>
            </a:outerShdw>
          </a:effectLst>
        </p:spPr>
      </p:pic>
      <p:sp>
        <p:nvSpPr>
          <p:cNvPr id="4" name="Text Placeholder 3">
            <a:extLst>
              <a:ext uri="{FF2B5EF4-FFF2-40B4-BE49-F238E27FC236}">
                <a16:creationId xmlns:a16="http://schemas.microsoft.com/office/drawing/2014/main" id="{4BC3B466-1CD4-49BA-B3E6-B75BA6D2A147}"/>
              </a:ext>
            </a:extLst>
          </p:cNvPr>
          <p:cNvSpPr>
            <a:spLocks noGrp="1"/>
          </p:cNvSpPr>
          <p:nvPr>
            <p:ph type="body" sz="quarter" idx="15"/>
          </p:nvPr>
        </p:nvSpPr>
        <p:spPr>
          <a:xfrm>
            <a:off x="4601007" y="8401939"/>
            <a:ext cx="16369866" cy="3795911"/>
          </a:xfrm>
        </p:spPr>
        <p:txBody>
          <a:bodyPr/>
          <a:lstStyle/>
          <a:p>
            <a:r>
              <a:rPr lang="en-GB" dirty="0"/>
              <a:t>Claire Campbell</a:t>
            </a:r>
          </a:p>
          <a:p>
            <a:r>
              <a:rPr lang="en-GB" dirty="0"/>
              <a:t>Director of HR Research and Consulting</a:t>
            </a:r>
          </a:p>
          <a:p>
            <a:r>
              <a:rPr lang="en-GB" dirty="0">
                <a:hlinkClick r:id="rId6"/>
              </a:rPr>
              <a:t>Claire.Campbell@employment-studies.co.uk</a:t>
            </a:r>
            <a:endParaRPr lang="en-GB" dirty="0"/>
          </a:p>
          <a:p>
            <a:r>
              <a:rPr lang="en-GB" dirty="0"/>
              <a:t>@clairecampbellj</a:t>
            </a:r>
          </a:p>
        </p:txBody>
      </p:sp>
    </p:spTree>
    <p:extLst>
      <p:ext uri="{BB962C8B-B14F-4D97-AF65-F5344CB8AC3E}">
        <p14:creationId xmlns:p14="http://schemas.microsoft.com/office/powerpoint/2010/main" val="1802346077"/>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FC07FD-082F-174D-9CEA-19794234F22B}"/>
              </a:ext>
            </a:extLst>
          </p:cNvPr>
          <p:cNvSpPr>
            <a:spLocks noGrp="1"/>
          </p:cNvSpPr>
          <p:nvPr>
            <p:ph type="body" sz="quarter" idx="13"/>
          </p:nvPr>
        </p:nvSpPr>
        <p:spPr>
          <a:xfrm>
            <a:off x="-367094" y="1101189"/>
            <a:ext cx="24456709" cy="1210588"/>
          </a:xfrm>
        </p:spPr>
        <p:txBody>
          <a:bodyPr/>
          <a:lstStyle/>
          <a:p>
            <a:r>
              <a:rPr lang="en-GB" dirty="0"/>
              <a:t>Reasons to reject requests</a:t>
            </a:r>
          </a:p>
        </p:txBody>
      </p:sp>
      <p:sp>
        <p:nvSpPr>
          <p:cNvPr id="3" name="Text Placeholder 2">
            <a:extLst>
              <a:ext uri="{FF2B5EF4-FFF2-40B4-BE49-F238E27FC236}">
                <a16:creationId xmlns:a16="http://schemas.microsoft.com/office/drawing/2014/main" id="{1C10DCAE-0E92-A647-BBC0-869E8B211F5E}"/>
              </a:ext>
            </a:extLst>
          </p:cNvPr>
          <p:cNvSpPr>
            <a:spLocks noGrp="1"/>
          </p:cNvSpPr>
          <p:nvPr>
            <p:ph type="body" sz="quarter" idx="14"/>
          </p:nvPr>
        </p:nvSpPr>
        <p:spPr>
          <a:xfrm>
            <a:off x="1928832" y="3666855"/>
            <a:ext cx="23080998" cy="7352334"/>
          </a:xfrm>
        </p:spPr>
        <p:txBody>
          <a:bodyPr/>
          <a:lstStyle/>
          <a:p>
            <a:pPr marL="685800" marR="46990" lvl="0" indent="-685800" algn="l">
              <a:lnSpc>
                <a:spcPct val="110000"/>
              </a:lnSpc>
              <a:spcAft>
                <a:spcPts val="0"/>
              </a:spcAft>
              <a:buFont typeface="Wingdings" panose="05000000000000000000" pitchFamily="2" charset="2"/>
              <a:buChar char="§"/>
            </a:pPr>
            <a:r>
              <a:rPr lang="en-GB" dirty="0">
                <a:cs typeface="Calibri" panose="020F0502020204030204" pitchFamily="34" charset="0"/>
              </a:rPr>
              <a:t>extra costs that will be a burden on the business </a:t>
            </a:r>
          </a:p>
          <a:p>
            <a:pPr marL="685800" marR="46990" lvl="0" indent="-685800" algn="l">
              <a:lnSpc>
                <a:spcPct val="110000"/>
              </a:lnSpc>
              <a:spcAft>
                <a:spcPts val="0"/>
              </a:spcAft>
              <a:buFont typeface="Wingdings" panose="05000000000000000000" pitchFamily="2" charset="2"/>
              <a:buChar char="§"/>
            </a:pPr>
            <a:r>
              <a:rPr lang="en-GB" dirty="0">
                <a:cs typeface="Calibri" panose="020F0502020204030204" pitchFamily="34" charset="0"/>
              </a:rPr>
              <a:t>the work cannot be reorganised among other staff </a:t>
            </a:r>
          </a:p>
          <a:p>
            <a:pPr marL="685800" marR="46990" lvl="0" indent="-685800" algn="l">
              <a:lnSpc>
                <a:spcPct val="110000"/>
              </a:lnSpc>
              <a:spcAft>
                <a:spcPts val="0"/>
              </a:spcAft>
              <a:buFont typeface="Wingdings" panose="05000000000000000000" pitchFamily="2" charset="2"/>
              <a:buChar char="§"/>
            </a:pPr>
            <a:r>
              <a:rPr lang="en-GB" dirty="0">
                <a:cs typeface="Calibri" panose="020F0502020204030204" pitchFamily="34" charset="0"/>
              </a:rPr>
              <a:t>people cannot be recruited to do the work</a:t>
            </a:r>
          </a:p>
          <a:p>
            <a:pPr marL="685800" marR="46990" lvl="0" indent="-685800" algn="l">
              <a:lnSpc>
                <a:spcPct val="110000"/>
              </a:lnSpc>
              <a:spcAft>
                <a:spcPts val="0"/>
              </a:spcAft>
              <a:buFont typeface="Wingdings" panose="05000000000000000000" pitchFamily="2" charset="2"/>
              <a:buChar char="§"/>
            </a:pPr>
            <a:r>
              <a:rPr lang="en-GB" dirty="0">
                <a:cs typeface="Calibri" panose="020F0502020204030204" pitchFamily="34" charset="0"/>
              </a:rPr>
              <a:t>flexible working will negatively affect quality</a:t>
            </a:r>
          </a:p>
          <a:p>
            <a:pPr marL="685800" marR="46990" lvl="0" indent="-685800" algn="l">
              <a:lnSpc>
                <a:spcPct val="110000"/>
              </a:lnSpc>
              <a:spcAft>
                <a:spcPts val="0"/>
              </a:spcAft>
              <a:buFont typeface="Wingdings" panose="05000000000000000000" pitchFamily="2" charset="2"/>
              <a:buChar char="§"/>
            </a:pPr>
            <a:r>
              <a:rPr lang="en-GB" dirty="0">
                <a:cs typeface="Calibri" panose="020F0502020204030204" pitchFamily="34" charset="0"/>
              </a:rPr>
              <a:t>flexible working will negatively affect performance</a:t>
            </a:r>
          </a:p>
          <a:p>
            <a:pPr marL="685800" marR="46990" lvl="0" indent="-685800" algn="l">
              <a:lnSpc>
                <a:spcPct val="110000"/>
              </a:lnSpc>
              <a:spcAft>
                <a:spcPts val="0"/>
              </a:spcAft>
              <a:buFont typeface="Wingdings" panose="05000000000000000000" pitchFamily="2" charset="2"/>
              <a:buChar char="§"/>
            </a:pPr>
            <a:r>
              <a:rPr lang="en-GB" dirty="0">
                <a:cs typeface="Calibri" panose="020F0502020204030204" pitchFamily="34" charset="0"/>
              </a:rPr>
              <a:t>the business’ ability to meet customer demand will be negatively affected </a:t>
            </a:r>
          </a:p>
          <a:p>
            <a:pPr marL="685800" marR="46990" lvl="0" indent="-685800" algn="l">
              <a:lnSpc>
                <a:spcPct val="110000"/>
              </a:lnSpc>
              <a:spcAft>
                <a:spcPts val="0"/>
              </a:spcAft>
              <a:buFont typeface="Wingdings" panose="05000000000000000000" pitchFamily="2" charset="2"/>
              <a:buChar char="§"/>
            </a:pPr>
            <a:r>
              <a:rPr lang="en-GB" dirty="0">
                <a:cs typeface="Calibri" panose="020F0502020204030204" pitchFamily="34" charset="0"/>
              </a:rPr>
              <a:t>there is a lack of work to do during the proposed working times</a:t>
            </a:r>
          </a:p>
          <a:p>
            <a:pPr marL="685800" marR="46990" lvl="0" indent="-685800" algn="l">
              <a:lnSpc>
                <a:spcPct val="110000"/>
              </a:lnSpc>
              <a:spcAft>
                <a:spcPts val="0"/>
              </a:spcAft>
              <a:buFont typeface="Wingdings" panose="05000000000000000000" pitchFamily="2" charset="2"/>
              <a:buChar char="§"/>
            </a:pPr>
            <a:r>
              <a:rPr lang="en-GB" dirty="0">
                <a:cs typeface="Calibri" panose="020F0502020204030204" pitchFamily="34" charset="0"/>
              </a:rPr>
              <a:t>the business is planning structural changes.</a:t>
            </a:r>
            <a:endParaRPr lang="en-GB" dirty="0">
              <a:effectLst/>
              <a:ea typeface="Calibri" panose="020F0502020204030204" pitchFamily="34" charset="0"/>
              <a:cs typeface="Calibri" panose="020F0502020204030204" pitchFamily="34" charset="0"/>
            </a:endParaRPr>
          </a:p>
          <a:p>
            <a:pPr marL="685800" marR="46990" lvl="0" indent="-685800" algn="l">
              <a:lnSpc>
                <a:spcPct val="110000"/>
              </a:lnSpc>
              <a:spcAft>
                <a:spcPts val="0"/>
              </a:spcAft>
              <a:buFont typeface="Wingdings" panose="05000000000000000000" pitchFamily="2" charset="2"/>
              <a:buChar char="§"/>
            </a:pPr>
            <a:endParaRPr lang="en-GB" dirty="0">
              <a:effectLst/>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90790220"/>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FC07FD-082F-174D-9CEA-19794234F22B}"/>
              </a:ext>
            </a:extLst>
          </p:cNvPr>
          <p:cNvSpPr>
            <a:spLocks noGrp="1"/>
          </p:cNvSpPr>
          <p:nvPr>
            <p:ph type="body" sz="quarter" idx="13"/>
          </p:nvPr>
        </p:nvSpPr>
        <p:spPr>
          <a:xfrm>
            <a:off x="-367094" y="1101189"/>
            <a:ext cx="24456709" cy="1210588"/>
          </a:xfrm>
        </p:spPr>
        <p:txBody>
          <a:bodyPr/>
          <a:lstStyle/>
          <a:p>
            <a:r>
              <a:rPr lang="en-GB" dirty="0"/>
              <a:t>Current consultation</a:t>
            </a:r>
          </a:p>
        </p:txBody>
      </p:sp>
      <p:sp>
        <p:nvSpPr>
          <p:cNvPr id="3" name="Text Placeholder 2">
            <a:extLst>
              <a:ext uri="{FF2B5EF4-FFF2-40B4-BE49-F238E27FC236}">
                <a16:creationId xmlns:a16="http://schemas.microsoft.com/office/drawing/2014/main" id="{1C10DCAE-0E92-A647-BBC0-869E8B211F5E}"/>
              </a:ext>
            </a:extLst>
          </p:cNvPr>
          <p:cNvSpPr>
            <a:spLocks noGrp="1"/>
          </p:cNvSpPr>
          <p:nvPr>
            <p:ph type="body" sz="quarter" idx="14"/>
          </p:nvPr>
        </p:nvSpPr>
        <p:spPr>
          <a:xfrm>
            <a:off x="3986232" y="3300328"/>
            <a:ext cx="18611826" cy="8283743"/>
          </a:xfrm>
        </p:spPr>
        <p:txBody>
          <a:bodyPr/>
          <a:lstStyle/>
          <a:p>
            <a:pPr marL="685800" marR="46990" lvl="0" indent="-685800" algn="l">
              <a:lnSpc>
                <a:spcPct val="110000"/>
              </a:lnSpc>
              <a:spcAft>
                <a:spcPts val="0"/>
              </a:spcAft>
              <a:buFont typeface="Wingdings" panose="05000000000000000000" pitchFamily="2" charset="2"/>
              <a:buChar char="§"/>
            </a:pPr>
            <a:r>
              <a:rPr lang="en-GB" sz="5400" dirty="0">
                <a:effectLst/>
                <a:latin typeface="Calibri" panose="020F0502020204030204" pitchFamily="34" charset="0"/>
                <a:ea typeface="Calibri" panose="020F0502020204030204" pitchFamily="34" charset="0"/>
              </a:rPr>
              <a:t>Right to request from day one</a:t>
            </a:r>
          </a:p>
          <a:p>
            <a:pPr marL="685800" marR="46990" lvl="0" indent="-685800" algn="l">
              <a:lnSpc>
                <a:spcPct val="110000"/>
              </a:lnSpc>
              <a:spcAft>
                <a:spcPts val="0"/>
              </a:spcAft>
              <a:buFont typeface="Wingdings" panose="05000000000000000000" pitchFamily="2" charset="2"/>
              <a:buChar char="§"/>
            </a:pPr>
            <a:endParaRPr lang="en-GB" sz="5400" dirty="0">
              <a:latin typeface="Calibri" panose="020F0502020204030204" pitchFamily="34" charset="0"/>
              <a:ea typeface="Calibri" panose="020F0502020204030204" pitchFamily="34" charset="0"/>
            </a:endParaRPr>
          </a:p>
          <a:p>
            <a:pPr marL="685800" marR="46990" lvl="0" indent="-685800" algn="l">
              <a:lnSpc>
                <a:spcPct val="110000"/>
              </a:lnSpc>
              <a:spcAft>
                <a:spcPts val="0"/>
              </a:spcAft>
              <a:buFont typeface="Wingdings" panose="05000000000000000000" pitchFamily="2" charset="2"/>
              <a:buChar char="§"/>
            </a:pPr>
            <a:r>
              <a:rPr lang="en-GB" sz="5400" dirty="0">
                <a:effectLst/>
                <a:latin typeface="Calibri" panose="020F0502020204030204" pitchFamily="34" charset="0"/>
                <a:ea typeface="Calibri" panose="020F0502020204030204" pitchFamily="34" charset="0"/>
              </a:rPr>
              <a:t>Whether the 8 reasons are still valid</a:t>
            </a:r>
          </a:p>
          <a:p>
            <a:pPr marL="685800" marR="46990" lvl="0" indent="-685800" algn="l">
              <a:lnSpc>
                <a:spcPct val="110000"/>
              </a:lnSpc>
              <a:spcAft>
                <a:spcPts val="0"/>
              </a:spcAft>
              <a:buFont typeface="Wingdings" panose="05000000000000000000" pitchFamily="2" charset="2"/>
              <a:buChar char="§"/>
            </a:pPr>
            <a:endParaRPr lang="en-GB" sz="5400" dirty="0">
              <a:latin typeface="Calibri" panose="020F0502020204030204" pitchFamily="34" charset="0"/>
              <a:ea typeface="Calibri" panose="020F0502020204030204" pitchFamily="34" charset="0"/>
            </a:endParaRPr>
          </a:p>
          <a:p>
            <a:pPr marL="685800" marR="46990" lvl="0" indent="-685800" algn="l">
              <a:lnSpc>
                <a:spcPct val="110000"/>
              </a:lnSpc>
              <a:spcAft>
                <a:spcPts val="0"/>
              </a:spcAft>
              <a:buFont typeface="Wingdings" panose="05000000000000000000" pitchFamily="2" charset="2"/>
              <a:buChar char="§"/>
            </a:pPr>
            <a:r>
              <a:rPr lang="en-GB" sz="5400" dirty="0">
                <a:effectLst/>
                <a:latin typeface="Calibri" panose="020F0502020204030204" pitchFamily="34" charset="0"/>
                <a:ea typeface="Calibri" panose="020F0502020204030204" pitchFamily="34" charset="0"/>
              </a:rPr>
              <a:t>Requiring employers to present alternative options if possible</a:t>
            </a:r>
          </a:p>
          <a:p>
            <a:pPr marL="685800" marR="46990" lvl="0" indent="-685800" algn="l">
              <a:lnSpc>
                <a:spcPct val="110000"/>
              </a:lnSpc>
              <a:spcAft>
                <a:spcPts val="0"/>
              </a:spcAft>
              <a:buFont typeface="Wingdings" panose="05000000000000000000" pitchFamily="2" charset="2"/>
              <a:buChar char="§"/>
            </a:pPr>
            <a:endParaRPr lang="en-GB" sz="5400" dirty="0">
              <a:effectLst/>
              <a:latin typeface="Calibri" panose="020F0502020204030204" pitchFamily="34" charset="0"/>
              <a:ea typeface="Calibri" panose="020F0502020204030204" pitchFamily="34" charset="0"/>
            </a:endParaRPr>
          </a:p>
          <a:p>
            <a:pPr marL="685800" marR="46990" lvl="0" indent="-685800" algn="l">
              <a:lnSpc>
                <a:spcPct val="110000"/>
              </a:lnSpc>
              <a:spcAft>
                <a:spcPts val="0"/>
              </a:spcAft>
              <a:buFont typeface="Wingdings" panose="05000000000000000000" pitchFamily="2" charset="2"/>
              <a:buChar char="§"/>
            </a:pPr>
            <a:r>
              <a:rPr lang="en-GB" sz="5400" dirty="0">
                <a:latin typeface="Calibri" panose="020F0502020204030204" pitchFamily="34" charset="0"/>
                <a:ea typeface="Calibri" panose="020F0502020204030204" pitchFamily="34" charset="0"/>
              </a:rPr>
              <a:t>More requests each year</a:t>
            </a:r>
          </a:p>
          <a:p>
            <a:pPr marL="685800" marR="46990" lvl="0" indent="-685800" algn="l">
              <a:lnSpc>
                <a:spcPct val="110000"/>
              </a:lnSpc>
              <a:spcAft>
                <a:spcPts val="0"/>
              </a:spcAft>
              <a:buFont typeface="Wingdings" panose="05000000000000000000" pitchFamily="2" charset="2"/>
              <a:buChar char="§"/>
            </a:pPr>
            <a:endParaRPr lang="en-GB" sz="5400" dirty="0">
              <a:latin typeface="Calibri" panose="020F0502020204030204" pitchFamily="34" charset="0"/>
              <a:ea typeface="Calibri" panose="020F0502020204030204" pitchFamily="34" charset="0"/>
            </a:endParaRPr>
          </a:p>
          <a:p>
            <a:pPr marL="685800" marR="46990" lvl="0" indent="-685800" algn="l">
              <a:lnSpc>
                <a:spcPct val="110000"/>
              </a:lnSpc>
              <a:spcAft>
                <a:spcPts val="0"/>
              </a:spcAft>
              <a:buFont typeface="Wingdings" panose="05000000000000000000" pitchFamily="2" charset="2"/>
              <a:buChar char="§"/>
            </a:pPr>
            <a:r>
              <a:rPr lang="en-GB" sz="5400" dirty="0">
                <a:latin typeface="Calibri" panose="020F0502020204030204" pitchFamily="34" charset="0"/>
                <a:ea typeface="Calibri" panose="020F0502020204030204" pitchFamily="34" charset="0"/>
              </a:rPr>
              <a:t>Able to grant temporary requests</a:t>
            </a:r>
            <a:endParaRPr lang="en-GB" sz="54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753800510"/>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FC07FD-082F-174D-9CEA-19794234F22B}"/>
              </a:ext>
            </a:extLst>
          </p:cNvPr>
          <p:cNvSpPr>
            <a:spLocks noGrp="1"/>
          </p:cNvSpPr>
          <p:nvPr>
            <p:ph type="body" sz="quarter" idx="13"/>
          </p:nvPr>
        </p:nvSpPr>
        <p:spPr>
          <a:xfrm>
            <a:off x="-367094" y="1837789"/>
            <a:ext cx="24456709" cy="1210588"/>
          </a:xfrm>
        </p:spPr>
        <p:txBody>
          <a:bodyPr/>
          <a:lstStyle/>
          <a:p>
            <a:r>
              <a:rPr lang="en-GB" dirty="0"/>
              <a:t>Breakout Discussion</a:t>
            </a:r>
          </a:p>
        </p:txBody>
      </p:sp>
      <p:sp>
        <p:nvSpPr>
          <p:cNvPr id="4" name="Text Placeholder 2">
            <a:extLst>
              <a:ext uri="{FF2B5EF4-FFF2-40B4-BE49-F238E27FC236}">
                <a16:creationId xmlns:a16="http://schemas.microsoft.com/office/drawing/2014/main" id="{DBD07132-985E-4A05-A24E-355BA5D6014B}"/>
              </a:ext>
            </a:extLst>
          </p:cNvPr>
          <p:cNvSpPr>
            <a:spLocks noGrp="1"/>
          </p:cNvSpPr>
          <p:nvPr>
            <p:ph type="body" sz="quarter" idx="14"/>
          </p:nvPr>
        </p:nvSpPr>
        <p:spPr>
          <a:xfrm>
            <a:off x="2462233" y="4041555"/>
            <a:ext cx="20612374" cy="5632889"/>
          </a:xfrm>
        </p:spPr>
        <p:txBody>
          <a:bodyPr/>
          <a:lstStyle/>
          <a:p>
            <a:pPr marL="685800" marR="46990" lvl="0" indent="-685800" algn="l">
              <a:lnSpc>
                <a:spcPct val="110000"/>
              </a:lnSpc>
              <a:spcAft>
                <a:spcPts val="0"/>
              </a:spcAft>
              <a:buFont typeface="Wingdings" panose="05000000000000000000" pitchFamily="2" charset="2"/>
              <a:buChar char="§"/>
            </a:pPr>
            <a:r>
              <a:rPr lang="en-GB" sz="6600" dirty="0">
                <a:effectLst/>
                <a:latin typeface="Calibri" panose="020F0502020204030204" pitchFamily="34" charset="0"/>
                <a:ea typeface="Calibri" panose="020F0502020204030204" pitchFamily="34" charset="0"/>
              </a:rPr>
              <a:t>What are your views on th</a:t>
            </a:r>
            <a:r>
              <a:rPr lang="en-GB" sz="6600" dirty="0">
                <a:latin typeface="Calibri" panose="020F0502020204030204" pitchFamily="34" charset="0"/>
                <a:ea typeface="Calibri" panose="020F0502020204030204" pitchFamily="34" charset="0"/>
              </a:rPr>
              <a:t>e proposed changes? </a:t>
            </a:r>
          </a:p>
          <a:p>
            <a:pPr marL="685800" marR="46990" lvl="0" indent="-685800" algn="l">
              <a:lnSpc>
                <a:spcPct val="110000"/>
              </a:lnSpc>
              <a:spcAft>
                <a:spcPts val="0"/>
              </a:spcAft>
              <a:buFont typeface="Wingdings" panose="05000000000000000000" pitchFamily="2" charset="2"/>
              <a:buChar char="§"/>
            </a:pPr>
            <a:endParaRPr lang="en-GB" sz="6600" dirty="0">
              <a:effectLst/>
              <a:latin typeface="Calibri" panose="020F0502020204030204" pitchFamily="34" charset="0"/>
              <a:ea typeface="Calibri" panose="020F0502020204030204" pitchFamily="34" charset="0"/>
            </a:endParaRPr>
          </a:p>
          <a:p>
            <a:pPr marL="685800" marR="46990" lvl="0" indent="-685800" algn="l">
              <a:lnSpc>
                <a:spcPct val="110000"/>
              </a:lnSpc>
              <a:spcAft>
                <a:spcPts val="0"/>
              </a:spcAft>
              <a:buFont typeface="Wingdings" panose="05000000000000000000" pitchFamily="2" charset="2"/>
              <a:buChar char="§"/>
            </a:pPr>
            <a:r>
              <a:rPr lang="en-GB" sz="6600" dirty="0">
                <a:latin typeface="Calibri" panose="020F0502020204030204" pitchFamily="34" charset="0"/>
                <a:ea typeface="Calibri" panose="020F0502020204030204" pitchFamily="34" charset="0"/>
              </a:rPr>
              <a:t>Do you think the ask is fair of employers? Big and small?</a:t>
            </a:r>
          </a:p>
          <a:p>
            <a:pPr marL="685800" marR="46990" lvl="0" indent="-685800" algn="l">
              <a:lnSpc>
                <a:spcPct val="110000"/>
              </a:lnSpc>
              <a:spcAft>
                <a:spcPts val="0"/>
              </a:spcAft>
              <a:buFont typeface="Wingdings" panose="05000000000000000000" pitchFamily="2" charset="2"/>
              <a:buChar char="§"/>
            </a:pPr>
            <a:endParaRPr lang="en-GB" sz="6600" dirty="0">
              <a:effectLst/>
              <a:latin typeface="Calibri" panose="020F0502020204030204" pitchFamily="34" charset="0"/>
              <a:ea typeface="Calibri" panose="020F0502020204030204" pitchFamily="34" charset="0"/>
            </a:endParaRPr>
          </a:p>
          <a:p>
            <a:pPr marL="685800" marR="46990" lvl="0" indent="-685800" algn="l">
              <a:lnSpc>
                <a:spcPct val="110000"/>
              </a:lnSpc>
              <a:spcAft>
                <a:spcPts val="0"/>
              </a:spcAft>
              <a:buFont typeface="Wingdings" panose="05000000000000000000" pitchFamily="2" charset="2"/>
              <a:buChar char="§"/>
            </a:pPr>
            <a:r>
              <a:rPr lang="en-GB" sz="6600" dirty="0">
                <a:latin typeface="Calibri" panose="020F0502020204030204" pitchFamily="34" charset="0"/>
                <a:ea typeface="Calibri" panose="020F0502020204030204" pitchFamily="34" charset="0"/>
              </a:rPr>
              <a:t>Does it go far enough? </a:t>
            </a:r>
            <a:endParaRPr lang="en-GB" sz="66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929428825"/>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FC07FD-082F-174D-9CEA-19794234F22B}"/>
              </a:ext>
            </a:extLst>
          </p:cNvPr>
          <p:cNvSpPr>
            <a:spLocks noGrp="1"/>
          </p:cNvSpPr>
          <p:nvPr>
            <p:ph type="body" sz="quarter" idx="13"/>
          </p:nvPr>
        </p:nvSpPr>
        <p:spPr>
          <a:xfrm>
            <a:off x="-367094" y="1837789"/>
            <a:ext cx="24456709" cy="1210588"/>
          </a:xfrm>
        </p:spPr>
        <p:txBody>
          <a:bodyPr/>
          <a:lstStyle/>
          <a:p>
            <a:r>
              <a:rPr lang="en-GB" dirty="0"/>
              <a:t>So who is being proactive on flex working? </a:t>
            </a:r>
          </a:p>
        </p:txBody>
      </p:sp>
      <p:pic>
        <p:nvPicPr>
          <p:cNvPr id="1026" name="Picture 2" descr="Our NHS People promise">
            <a:extLst>
              <a:ext uri="{FF2B5EF4-FFF2-40B4-BE49-F238E27FC236}">
                <a16:creationId xmlns:a16="http://schemas.microsoft.com/office/drawing/2014/main" id="{3528A999-ECB5-4EFF-B006-21E64070BD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0450" y="3848100"/>
            <a:ext cx="7429500" cy="4495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Text&#10;&#10;Description automatically generated with low confidence">
            <a:extLst>
              <a:ext uri="{FF2B5EF4-FFF2-40B4-BE49-F238E27FC236}">
                <a16:creationId xmlns:a16="http://schemas.microsoft.com/office/drawing/2014/main" id="{EC7AB4C1-9775-446E-95FF-71FFA14DE3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88549" y="3848100"/>
            <a:ext cx="9947344" cy="1851044"/>
          </a:xfrm>
          <a:prstGeom prst="rect">
            <a:avLst/>
          </a:prstGeom>
        </p:spPr>
      </p:pic>
      <p:pic>
        <p:nvPicPr>
          <p:cNvPr id="9" name="Picture 8" descr="Graphical user interface&#10;&#10;Description automatically generated">
            <a:extLst>
              <a:ext uri="{FF2B5EF4-FFF2-40B4-BE49-F238E27FC236}">
                <a16:creationId xmlns:a16="http://schemas.microsoft.com/office/drawing/2014/main" id="{40CB1D67-1E96-413B-995C-BF87BBD08C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260980" y="6448067"/>
            <a:ext cx="6695009" cy="2670533"/>
          </a:xfrm>
          <a:prstGeom prst="rect">
            <a:avLst/>
          </a:prstGeom>
        </p:spPr>
      </p:pic>
      <p:pic>
        <p:nvPicPr>
          <p:cNvPr id="11" name="Picture 10" descr="Logo, company name&#10;&#10;Description automatically generated">
            <a:extLst>
              <a:ext uri="{FF2B5EF4-FFF2-40B4-BE49-F238E27FC236}">
                <a16:creationId xmlns:a16="http://schemas.microsoft.com/office/drawing/2014/main" id="{452CBF41-E399-43A0-A39D-A9EC76EDC9B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59210" y="9340835"/>
            <a:ext cx="6939562" cy="1581165"/>
          </a:xfrm>
          <a:prstGeom prst="rect">
            <a:avLst/>
          </a:prstGeom>
        </p:spPr>
      </p:pic>
      <p:pic>
        <p:nvPicPr>
          <p:cNvPr id="13" name="Picture 12" descr="Logo&#10;&#10;Description automatically generated">
            <a:extLst>
              <a:ext uri="{FF2B5EF4-FFF2-40B4-BE49-F238E27FC236}">
                <a16:creationId xmlns:a16="http://schemas.microsoft.com/office/drawing/2014/main" id="{7CF9163C-E53B-40A7-BD98-8715D0E0DE2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759739" y="10131417"/>
            <a:ext cx="3002482" cy="2720999"/>
          </a:xfrm>
          <a:prstGeom prst="rect">
            <a:avLst/>
          </a:prstGeom>
        </p:spPr>
      </p:pic>
    </p:spTree>
    <p:extLst>
      <p:ext uri="{BB962C8B-B14F-4D97-AF65-F5344CB8AC3E}">
        <p14:creationId xmlns:p14="http://schemas.microsoft.com/office/powerpoint/2010/main" val="451404632"/>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FC07FD-082F-174D-9CEA-19794234F22B}"/>
              </a:ext>
            </a:extLst>
          </p:cNvPr>
          <p:cNvSpPr>
            <a:spLocks noGrp="1"/>
          </p:cNvSpPr>
          <p:nvPr>
            <p:ph type="body" sz="quarter" idx="13"/>
          </p:nvPr>
        </p:nvSpPr>
        <p:spPr>
          <a:xfrm>
            <a:off x="-367094" y="1837789"/>
            <a:ext cx="24456709" cy="1210588"/>
          </a:xfrm>
        </p:spPr>
        <p:txBody>
          <a:bodyPr/>
          <a:lstStyle/>
          <a:p>
            <a:r>
              <a:rPr lang="en-GB" dirty="0"/>
              <a:t>Thinking differently…</a:t>
            </a:r>
          </a:p>
        </p:txBody>
      </p:sp>
      <p:sp>
        <p:nvSpPr>
          <p:cNvPr id="4" name="Text Placeholder 2">
            <a:extLst>
              <a:ext uri="{FF2B5EF4-FFF2-40B4-BE49-F238E27FC236}">
                <a16:creationId xmlns:a16="http://schemas.microsoft.com/office/drawing/2014/main" id="{DBD07132-985E-4A05-A24E-355BA5D6014B}"/>
              </a:ext>
            </a:extLst>
          </p:cNvPr>
          <p:cNvSpPr>
            <a:spLocks noGrp="1"/>
          </p:cNvSpPr>
          <p:nvPr>
            <p:ph type="body" sz="quarter" idx="14"/>
          </p:nvPr>
        </p:nvSpPr>
        <p:spPr>
          <a:xfrm>
            <a:off x="2462233" y="4041557"/>
            <a:ext cx="10911000" cy="5632889"/>
          </a:xfrm>
        </p:spPr>
        <p:txBody>
          <a:bodyPr/>
          <a:lstStyle/>
          <a:p>
            <a:pPr marL="685800" marR="46990" lvl="0" indent="-685800" algn="l">
              <a:lnSpc>
                <a:spcPct val="110000"/>
              </a:lnSpc>
              <a:spcAft>
                <a:spcPts val="0"/>
              </a:spcAft>
              <a:buFont typeface="Wingdings" panose="05000000000000000000" pitchFamily="2" charset="2"/>
              <a:buChar char="§"/>
            </a:pPr>
            <a:r>
              <a:rPr lang="en-GB" sz="6600" dirty="0">
                <a:effectLst/>
                <a:latin typeface="Calibri" panose="020F0502020204030204" pitchFamily="34" charset="0"/>
                <a:ea typeface="Calibri" panose="020F0502020204030204" pitchFamily="34" charset="0"/>
              </a:rPr>
              <a:t>Design of work</a:t>
            </a:r>
          </a:p>
          <a:p>
            <a:pPr marL="685800" marR="46990" lvl="0" indent="-685800" algn="l">
              <a:lnSpc>
                <a:spcPct val="110000"/>
              </a:lnSpc>
              <a:spcAft>
                <a:spcPts val="0"/>
              </a:spcAft>
              <a:buFont typeface="Wingdings" panose="05000000000000000000" pitchFamily="2" charset="2"/>
              <a:buChar char="§"/>
            </a:pPr>
            <a:endParaRPr lang="en-GB" sz="6600" dirty="0">
              <a:latin typeface="Calibri" panose="020F0502020204030204" pitchFamily="34" charset="0"/>
              <a:ea typeface="Calibri" panose="020F0502020204030204" pitchFamily="34" charset="0"/>
            </a:endParaRPr>
          </a:p>
          <a:p>
            <a:pPr marL="685800" marR="46990" lvl="0" indent="-685800" algn="l">
              <a:lnSpc>
                <a:spcPct val="110000"/>
              </a:lnSpc>
              <a:spcAft>
                <a:spcPts val="0"/>
              </a:spcAft>
              <a:buFont typeface="Wingdings" panose="05000000000000000000" pitchFamily="2" charset="2"/>
              <a:buChar char="§"/>
            </a:pPr>
            <a:r>
              <a:rPr lang="en-GB" sz="6600" dirty="0">
                <a:effectLst/>
                <a:latin typeface="Calibri" panose="020F0502020204030204" pitchFamily="34" charset="0"/>
                <a:ea typeface="Calibri" panose="020F0502020204030204" pitchFamily="34" charset="0"/>
              </a:rPr>
              <a:t>Use of workspaces</a:t>
            </a:r>
          </a:p>
          <a:p>
            <a:pPr marL="685800" marR="46990" lvl="0" indent="-685800" algn="l">
              <a:lnSpc>
                <a:spcPct val="110000"/>
              </a:lnSpc>
              <a:spcAft>
                <a:spcPts val="0"/>
              </a:spcAft>
              <a:buFont typeface="Wingdings" panose="05000000000000000000" pitchFamily="2" charset="2"/>
              <a:buChar char="§"/>
            </a:pPr>
            <a:endParaRPr lang="en-GB" sz="6600" dirty="0">
              <a:latin typeface="Calibri" panose="020F0502020204030204" pitchFamily="34" charset="0"/>
              <a:ea typeface="Calibri" panose="020F0502020204030204" pitchFamily="34" charset="0"/>
            </a:endParaRPr>
          </a:p>
          <a:p>
            <a:pPr marL="685800" marR="46990" lvl="0" indent="-685800" algn="l">
              <a:lnSpc>
                <a:spcPct val="110000"/>
              </a:lnSpc>
              <a:spcAft>
                <a:spcPts val="0"/>
              </a:spcAft>
              <a:buFont typeface="Wingdings" panose="05000000000000000000" pitchFamily="2" charset="2"/>
              <a:buChar char="§"/>
            </a:pPr>
            <a:r>
              <a:rPr lang="en-GB" sz="6600" dirty="0">
                <a:effectLst/>
                <a:latin typeface="Calibri" panose="020F0502020204030204" pitchFamily="34" charset="0"/>
                <a:ea typeface="Calibri" panose="020F0502020204030204" pitchFamily="34" charset="0"/>
              </a:rPr>
              <a:t>How technology can support</a:t>
            </a:r>
          </a:p>
        </p:txBody>
      </p:sp>
    </p:spTree>
    <p:extLst>
      <p:ext uri="{BB962C8B-B14F-4D97-AF65-F5344CB8AC3E}">
        <p14:creationId xmlns:p14="http://schemas.microsoft.com/office/powerpoint/2010/main" val="882098894"/>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10;&#10;Description automatically generated">
            <a:extLst>
              <a:ext uri="{FF2B5EF4-FFF2-40B4-BE49-F238E27FC236}">
                <a16:creationId xmlns:a16="http://schemas.microsoft.com/office/drawing/2014/main" id="{90A23B6A-5EFD-4F40-A943-0966CE5726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278927"/>
            <a:ext cx="19278600" cy="13437074"/>
          </a:xfrm>
          <a:prstGeom prst="rect">
            <a:avLst/>
          </a:prstGeom>
        </p:spPr>
      </p:pic>
    </p:spTree>
    <p:extLst>
      <p:ext uri="{BB962C8B-B14F-4D97-AF65-F5344CB8AC3E}">
        <p14:creationId xmlns:p14="http://schemas.microsoft.com/office/powerpoint/2010/main" val="4148322054"/>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0149E0A-0E0F-6E45-AD2C-5F2964173BAC}"/>
              </a:ext>
            </a:extLst>
          </p:cNvPr>
          <p:cNvSpPr>
            <a:spLocks noGrp="1"/>
          </p:cNvSpPr>
          <p:nvPr>
            <p:ph type="body" sz="half" idx="13"/>
          </p:nvPr>
        </p:nvSpPr>
        <p:spPr>
          <a:xfrm>
            <a:off x="4443826" y="1115751"/>
            <a:ext cx="16386142" cy="1333698"/>
          </a:xfrm>
        </p:spPr>
        <p:txBody>
          <a:bodyPr/>
          <a:lstStyle/>
          <a:p>
            <a:r>
              <a:rPr lang="en-GB" dirty="0"/>
              <a:t>Where to start….</a:t>
            </a:r>
          </a:p>
        </p:txBody>
      </p:sp>
      <p:sp>
        <p:nvSpPr>
          <p:cNvPr id="5" name="Text Placeholder 2">
            <a:extLst>
              <a:ext uri="{FF2B5EF4-FFF2-40B4-BE49-F238E27FC236}">
                <a16:creationId xmlns:a16="http://schemas.microsoft.com/office/drawing/2014/main" id="{003450A8-2446-44BE-A36C-C9A0571A0CA7}"/>
              </a:ext>
            </a:extLst>
          </p:cNvPr>
          <p:cNvSpPr txBox="1">
            <a:spLocks/>
          </p:cNvSpPr>
          <p:nvPr/>
        </p:nvSpPr>
        <p:spPr>
          <a:xfrm>
            <a:off x="2462233" y="4041555"/>
            <a:ext cx="20612374" cy="5632889"/>
          </a:xfrm>
          <a:prstGeom prst="rect">
            <a:avLst/>
          </a:prstGeom>
        </p:spPr>
        <p:txBody>
          <a:bodyPr/>
          <a:lstStyle>
            <a:lvl1pPr marL="488461" marR="0" indent="-488461" algn="ctr" defTabSz="825500" eaLnBrk="1" latinLnBrk="0" hangingPunct="1">
              <a:lnSpc>
                <a:spcPct val="100000"/>
              </a:lnSpc>
              <a:spcBef>
                <a:spcPts val="5200"/>
              </a:spcBef>
              <a:spcAft>
                <a:spcPts val="0"/>
              </a:spcAft>
              <a:buClrTx/>
              <a:buSzPct val="75000"/>
              <a:buFontTx/>
              <a:buChar char="•"/>
              <a:tabLst/>
              <a:defRPr sz="4000" b="0" i="0" u="none" strike="noStrike" cap="none" spc="0" baseline="0">
                <a:ln>
                  <a:noFill/>
                </a:ln>
                <a:solidFill>
                  <a:srgbClr val="378FC2"/>
                </a:solidFill>
                <a:uFillTx/>
                <a:latin typeface="+mn-lt"/>
                <a:ea typeface="+mn-ea"/>
                <a:cs typeface="+mn-cs"/>
                <a:sym typeface="Arial"/>
              </a:defRPr>
            </a:lvl1pPr>
            <a:lvl2pPr marL="1123461" marR="0" indent="-488461" algn="ctr" defTabSz="825500" eaLnBrk="1" latinLnBrk="0" hangingPunct="1">
              <a:lnSpc>
                <a:spcPct val="100000"/>
              </a:lnSpc>
              <a:spcBef>
                <a:spcPts val="5200"/>
              </a:spcBef>
              <a:spcAft>
                <a:spcPts val="0"/>
              </a:spcAft>
              <a:buClrTx/>
              <a:buSzPct val="75000"/>
              <a:buFontTx/>
              <a:buChar char="•"/>
              <a:tabLst/>
              <a:defRPr sz="4000" b="0" i="0" u="none" strike="noStrike" cap="none" spc="0" baseline="0">
                <a:ln>
                  <a:noFill/>
                </a:ln>
                <a:solidFill>
                  <a:srgbClr val="378FC2"/>
                </a:solidFill>
                <a:uFillTx/>
                <a:latin typeface="+mn-lt"/>
                <a:ea typeface="+mn-ea"/>
                <a:cs typeface="+mn-cs"/>
                <a:sym typeface="Arial"/>
              </a:defRPr>
            </a:lvl2pPr>
            <a:lvl3pPr marL="1758461" marR="0" indent="-488461" algn="ctr" defTabSz="825500" eaLnBrk="1" latinLnBrk="0" hangingPunct="1">
              <a:lnSpc>
                <a:spcPct val="100000"/>
              </a:lnSpc>
              <a:spcBef>
                <a:spcPts val="5200"/>
              </a:spcBef>
              <a:spcAft>
                <a:spcPts val="0"/>
              </a:spcAft>
              <a:buClrTx/>
              <a:buSzPct val="75000"/>
              <a:buFontTx/>
              <a:buChar char="•"/>
              <a:tabLst/>
              <a:defRPr sz="4000" b="0" i="0" u="none" strike="noStrike" cap="none" spc="0" baseline="0">
                <a:ln>
                  <a:noFill/>
                </a:ln>
                <a:solidFill>
                  <a:srgbClr val="378FC2"/>
                </a:solidFill>
                <a:uFillTx/>
                <a:latin typeface="+mn-lt"/>
                <a:ea typeface="+mn-ea"/>
                <a:cs typeface="+mn-cs"/>
                <a:sym typeface="Arial"/>
              </a:defRPr>
            </a:lvl3pPr>
            <a:lvl4pPr marL="2393461" marR="0" indent="-488461" algn="ctr" defTabSz="825500" eaLnBrk="1" latinLnBrk="0" hangingPunct="1">
              <a:lnSpc>
                <a:spcPct val="100000"/>
              </a:lnSpc>
              <a:spcBef>
                <a:spcPts val="5200"/>
              </a:spcBef>
              <a:spcAft>
                <a:spcPts val="0"/>
              </a:spcAft>
              <a:buClrTx/>
              <a:buSzPct val="75000"/>
              <a:buFontTx/>
              <a:buChar char="•"/>
              <a:tabLst/>
              <a:defRPr sz="4000" b="0" i="0" u="none" strike="noStrike" cap="none" spc="0" baseline="0">
                <a:ln>
                  <a:noFill/>
                </a:ln>
                <a:solidFill>
                  <a:srgbClr val="378FC2"/>
                </a:solidFill>
                <a:uFillTx/>
                <a:latin typeface="+mn-lt"/>
                <a:ea typeface="+mn-ea"/>
                <a:cs typeface="+mn-cs"/>
                <a:sym typeface="Arial"/>
              </a:defRPr>
            </a:lvl4pPr>
            <a:lvl5pPr marL="3028461" marR="0" indent="-488461" algn="ctr" defTabSz="825500" eaLnBrk="1" latinLnBrk="0" hangingPunct="1">
              <a:lnSpc>
                <a:spcPct val="100000"/>
              </a:lnSpc>
              <a:spcBef>
                <a:spcPts val="5200"/>
              </a:spcBef>
              <a:spcAft>
                <a:spcPts val="0"/>
              </a:spcAft>
              <a:buClrTx/>
              <a:buSzPct val="75000"/>
              <a:buFontTx/>
              <a:buChar char="•"/>
              <a:tabLst/>
              <a:defRPr sz="4000" b="0" i="0" u="none" strike="noStrike" cap="none" spc="0" baseline="0">
                <a:ln>
                  <a:noFill/>
                </a:ln>
                <a:solidFill>
                  <a:srgbClr val="378FC2"/>
                </a:solidFill>
                <a:uFillTx/>
                <a:latin typeface="+mn-lt"/>
                <a:ea typeface="+mn-ea"/>
                <a:cs typeface="+mn-cs"/>
                <a:sym typeface="Arial"/>
              </a:defRPr>
            </a:lvl5pPr>
            <a:lvl6pPr marL="3663461" marR="0" indent="-488461" algn="ctr" defTabSz="825500" eaLnBrk="1" latinLnBrk="0" hangingPunct="1">
              <a:lnSpc>
                <a:spcPct val="100000"/>
              </a:lnSpc>
              <a:spcBef>
                <a:spcPts val="5200"/>
              </a:spcBef>
              <a:spcAft>
                <a:spcPts val="0"/>
              </a:spcAft>
              <a:buClrTx/>
              <a:buSzPct val="75000"/>
              <a:buFontTx/>
              <a:buChar char="•"/>
              <a:tabLst/>
              <a:defRPr sz="4000" b="0" i="0" u="none" strike="noStrike" cap="none" spc="0" baseline="0">
                <a:ln>
                  <a:noFill/>
                </a:ln>
                <a:solidFill>
                  <a:srgbClr val="1B2F66"/>
                </a:solidFill>
                <a:uFillTx/>
                <a:latin typeface="+mn-lt"/>
                <a:ea typeface="+mn-ea"/>
                <a:cs typeface="+mn-cs"/>
                <a:sym typeface="Arial"/>
              </a:defRPr>
            </a:lvl6pPr>
            <a:lvl7pPr marL="4298461" marR="0" indent="-488461" algn="ctr" defTabSz="825500" eaLnBrk="1" latinLnBrk="0" hangingPunct="1">
              <a:lnSpc>
                <a:spcPct val="100000"/>
              </a:lnSpc>
              <a:spcBef>
                <a:spcPts val="5200"/>
              </a:spcBef>
              <a:spcAft>
                <a:spcPts val="0"/>
              </a:spcAft>
              <a:buClrTx/>
              <a:buSzPct val="75000"/>
              <a:buFontTx/>
              <a:buChar char="•"/>
              <a:tabLst/>
              <a:defRPr sz="4000" b="0" i="0" u="none" strike="noStrike" cap="none" spc="0" baseline="0">
                <a:ln>
                  <a:noFill/>
                </a:ln>
                <a:solidFill>
                  <a:srgbClr val="1B2F66"/>
                </a:solidFill>
                <a:uFillTx/>
                <a:latin typeface="+mn-lt"/>
                <a:ea typeface="+mn-ea"/>
                <a:cs typeface="+mn-cs"/>
                <a:sym typeface="Arial"/>
              </a:defRPr>
            </a:lvl7pPr>
            <a:lvl8pPr marL="4933461" marR="0" indent="-488461" algn="ctr" defTabSz="825500" eaLnBrk="1" latinLnBrk="0" hangingPunct="1">
              <a:lnSpc>
                <a:spcPct val="100000"/>
              </a:lnSpc>
              <a:spcBef>
                <a:spcPts val="5200"/>
              </a:spcBef>
              <a:spcAft>
                <a:spcPts val="0"/>
              </a:spcAft>
              <a:buClrTx/>
              <a:buSzPct val="75000"/>
              <a:buFontTx/>
              <a:buChar char="•"/>
              <a:tabLst/>
              <a:defRPr sz="4000" b="0" i="0" u="none" strike="noStrike" cap="none" spc="0" baseline="0">
                <a:ln>
                  <a:noFill/>
                </a:ln>
                <a:solidFill>
                  <a:srgbClr val="1B2F66"/>
                </a:solidFill>
                <a:uFillTx/>
                <a:latin typeface="+mn-lt"/>
                <a:ea typeface="+mn-ea"/>
                <a:cs typeface="+mn-cs"/>
                <a:sym typeface="Arial"/>
              </a:defRPr>
            </a:lvl8pPr>
            <a:lvl9pPr marL="5568461" marR="0" indent="-488461" algn="ctr" defTabSz="825500" eaLnBrk="1" latinLnBrk="0" hangingPunct="1">
              <a:lnSpc>
                <a:spcPct val="100000"/>
              </a:lnSpc>
              <a:spcBef>
                <a:spcPts val="5200"/>
              </a:spcBef>
              <a:spcAft>
                <a:spcPts val="0"/>
              </a:spcAft>
              <a:buClrTx/>
              <a:buSzPct val="75000"/>
              <a:buFontTx/>
              <a:buChar char="•"/>
              <a:tabLst/>
              <a:defRPr sz="4000" b="0" i="0" u="none" strike="noStrike" cap="none" spc="0" baseline="0">
                <a:ln>
                  <a:noFill/>
                </a:ln>
                <a:solidFill>
                  <a:srgbClr val="1B2F66"/>
                </a:solidFill>
                <a:uFillTx/>
                <a:latin typeface="+mn-lt"/>
                <a:ea typeface="+mn-ea"/>
                <a:cs typeface="+mn-cs"/>
                <a:sym typeface="Arial"/>
              </a:defRPr>
            </a:lvl9pPr>
          </a:lstStyle>
          <a:p>
            <a:pPr marL="685800" marR="46990" indent="-685800" algn="l">
              <a:lnSpc>
                <a:spcPct val="110000"/>
              </a:lnSpc>
              <a:buFont typeface="Wingdings" panose="05000000000000000000" pitchFamily="2" charset="2"/>
              <a:buChar char="§"/>
            </a:pPr>
            <a:r>
              <a:rPr lang="en-GB" sz="6600" dirty="0">
                <a:latin typeface="Calibri" panose="020F0502020204030204" pitchFamily="34" charset="0"/>
                <a:ea typeface="Calibri" panose="020F0502020204030204" pitchFamily="34" charset="0"/>
              </a:rPr>
              <a:t>Work with managers to identify and co-design the options which could work in their team</a:t>
            </a:r>
          </a:p>
          <a:p>
            <a:pPr marL="685800" marR="46990" indent="-685800" algn="l">
              <a:lnSpc>
                <a:spcPct val="110000"/>
              </a:lnSpc>
              <a:buFont typeface="Wingdings" panose="05000000000000000000" pitchFamily="2" charset="2"/>
              <a:buChar char="§"/>
            </a:pPr>
            <a:r>
              <a:rPr lang="en-GB" sz="6600" dirty="0">
                <a:latin typeface="Calibri" panose="020F0502020204030204" pitchFamily="34" charset="0"/>
                <a:ea typeface="Calibri" panose="020F0502020204030204" pitchFamily="34" charset="0"/>
              </a:rPr>
              <a:t>Be specific in your job adverts about the flex you can offer</a:t>
            </a:r>
          </a:p>
          <a:p>
            <a:pPr marL="685800" marR="46990" indent="-685800" algn="l">
              <a:lnSpc>
                <a:spcPct val="110000"/>
              </a:lnSpc>
              <a:buFont typeface="Wingdings" panose="05000000000000000000" pitchFamily="2" charset="2"/>
              <a:buChar char="§"/>
            </a:pPr>
            <a:r>
              <a:rPr lang="en-GB" sz="6600" dirty="0">
                <a:latin typeface="Calibri" panose="020F0502020204030204" pitchFamily="34" charset="0"/>
                <a:ea typeface="Calibri" panose="020F0502020204030204" pitchFamily="34" charset="0"/>
              </a:rPr>
              <a:t>Think about where your future workforce will come from and what they will want from work</a:t>
            </a:r>
          </a:p>
        </p:txBody>
      </p:sp>
    </p:spTree>
    <p:extLst>
      <p:ext uri="{BB962C8B-B14F-4D97-AF65-F5344CB8AC3E}">
        <p14:creationId xmlns:p14="http://schemas.microsoft.com/office/powerpoint/2010/main" val="2462734697"/>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0149E0A-0E0F-6E45-AD2C-5F2964173BAC}"/>
              </a:ext>
            </a:extLst>
          </p:cNvPr>
          <p:cNvSpPr>
            <a:spLocks noGrp="1"/>
          </p:cNvSpPr>
          <p:nvPr>
            <p:ph type="body" sz="half" idx="13"/>
          </p:nvPr>
        </p:nvSpPr>
        <p:spPr>
          <a:xfrm>
            <a:off x="4443826" y="1115751"/>
            <a:ext cx="16386142" cy="1333698"/>
          </a:xfrm>
        </p:spPr>
        <p:txBody>
          <a:bodyPr/>
          <a:lstStyle/>
          <a:p>
            <a:r>
              <a:rPr lang="en-GB" dirty="0"/>
              <a:t>Further reading</a:t>
            </a:r>
          </a:p>
        </p:txBody>
      </p:sp>
      <p:sp>
        <p:nvSpPr>
          <p:cNvPr id="5" name="Text Placeholder 2">
            <a:extLst>
              <a:ext uri="{FF2B5EF4-FFF2-40B4-BE49-F238E27FC236}">
                <a16:creationId xmlns:a16="http://schemas.microsoft.com/office/drawing/2014/main" id="{003450A8-2446-44BE-A36C-C9A0571A0CA7}"/>
              </a:ext>
            </a:extLst>
          </p:cNvPr>
          <p:cNvSpPr txBox="1">
            <a:spLocks/>
          </p:cNvSpPr>
          <p:nvPr/>
        </p:nvSpPr>
        <p:spPr>
          <a:xfrm>
            <a:off x="2462233" y="4041555"/>
            <a:ext cx="20612374" cy="5632889"/>
          </a:xfrm>
          <a:prstGeom prst="rect">
            <a:avLst/>
          </a:prstGeom>
        </p:spPr>
        <p:txBody>
          <a:bodyPr/>
          <a:lstStyle>
            <a:lvl1pPr marL="488461" marR="0" indent="-488461" algn="ctr" defTabSz="825500" eaLnBrk="1" latinLnBrk="0" hangingPunct="1">
              <a:lnSpc>
                <a:spcPct val="100000"/>
              </a:lnSpc>
              <a:spcBef>
                <a:spcPts val="5200"/>
              </a:spcBef>
              <a:spcAft>
                <a:spcPts val="0"/>
              </a:spcAft>
              <a:buClrTx/>
              <a:buSzPct val="75000"/>
              <a:buFontTx/>
              <a:buChar char="•"/>
              <a:tabLst/>
              <a:defRPr sz="4000" b="0" i="0" u="none" strike="noStrike" cap="none" spc="0" baseline="0">
                <a:ln>
                  <a:noFill/>
                </a:ln>
                <a:solidFill>
                  <a:srgbClr val="378FC2"/>
                </a:solidFill>
                <a:uFillTx/>
                <a:latin typeface="+mn-lt"/>
                <a:ea typeface="+mn-ea"/>
                <a:cs typeface="+mn-cs"/>
                <a:sym typeface="Arial"/>
              </a:defRPr>
            </a:lvl1pPr>
            <a:lvl2pPr marL="1123461" marR="0" indent="-488461" algn="ctr" defTabSz="825500" eaLnBrk="1" latinLnBrk="0" hangingPunct="1">
              <a:lnSpc>
                <a:spcPct val="100000"/>
              </a:lnSpc>
              <a:spcBef>
                <a:spcPts val="5200"/>
              </a:spcBef>
              <a:spcAft>
                <a:spcPts val="0"/>
              </a:spcAft>
              <a:buClrTx/>
              <a:buSzPct val="75000"/>
              <a:buFontTx/>
              <a:buChar char="•"/>
              <a:tabLst/>
              <a:defRPr sz="4000" b="0" i="0" u="none" strike="noStrike" cap="none" spc="0" baseline="0">
                <a:ln>
                  <a:noFill/>
                </a:ln>
                <a:solidFill>
                  <a:srgbClr val="378FC2"/>
                </a:solidFill>
                <a:uFillTx/>
                <a:latin typeface="+mn-lt"/>
                <a:ea typeface="+mn-ea"/>
                <a:cs typeface="+mn-cs"/>
                <a:sym typeface="Arial"/>
              </a:defRPr>
            </a:lvl2pPr>
            <a:lvl3pPr marL="1758461" marR="0" indent="-488461" algn="ctr" defTabSz="825500" eaLnBrk="1" latinLnBrk="0" hangingPunct="1">
              <a:lnSpc>
                <a:spcPct val="100000"/>
              </a:lnSpc>
              <a:spcBef>
                <a:spcPts val="5200"/>
              </a:spcBef>
              <a:spcAft>
                <a:spcPts val="0"/>
              </a:spcAft>
              <a:buClrTx/>
              <a:buSzPct val="75000"/>
              <a:buFontTx/>
              <a:buChar char="•"/>
              <a:tabLst/>
              <a:defRPr sz="4000" b="0" i="0" u="none" strike="noStrike" cap="none" spc="0" baseline="0">
                <a:ln>
                  <a:noFill/>
                </a:ln>
                <a:solidFill>
                  <a:srgbClr val="378FC2"/>
                </a:solidFill>
                <a:uFillTx/>
                <a:latin typeface="+mn-lt"/>
                <a:ea typeface="+mn-ea"/>
                <a:cs typeface="+mn-cs"/>
                <a:sym typeface="Arial"/>
              </a:defRPr>
            </a:lvl3pPr>
            <a:lvl4pPr marL="2393461" marR="0" indent="-488461" algn="ctr" defTabSz="825500" eaLnBrk="1" latinLnBrk="0" hangingPunct="1">
              <a:lnSpc>
                <a:spcPct val="100000"/>
              </a:lnSpc>
              <a:spcBef>
                <a:spcPts val="5200"/>
              </a:spcBef>
              <a:spcAft>
                <a:spcPts val="0"/>
              </a:spcAft>
              <a:buClrTx/>
              <a:buSzPct val="75000"/>
              <a:buFontTx/>
              <a:buChar char="•"/>
              <a:tabLst/>
              <a:defRPr sz="4000" b="0" i="0" u="none" strike="noStrike" cap="none" spc="0" baseline="0">
                <a:ln>
                  <a:noFill/>
                </a:ln>
                <a:solidFill>
                  <a:srgbClr val="378FC2"/>
                </a:solidFill>
                <a:uFillTx/>
                <a:latin typeface="+mn-lt"/>
                <a:ea typeface="+mn-ea"/>
                <a:cs typeface="+mn-cs"/>
                <a:sym typeface="Arial"/>
              </a:defRPr>
            </a:lvl4pPr>
            <a:lvl5pPr marL="3028461" marR="0" indent="-488461" algn="ctr" defTabSz="825500" eaLnBrk="1" latinLnBrk="0" hangingPunct="1">
              <a:lnSpc>
                <a:spcPct val="100000"/>
              </a:lnSpc>
              <a:spcBef>
                <a:spcPts val="5200"/>
              </a:spcBef>
              <a:spcAft>
                <a:spcPts val="0"/>
              </a:spcAft>
              <a:buClrTx/>
              <a:buSzPct val="75000"/>
              <a:buFontTx/>
              <a:buChar char="•"/>
              <a:tabLst/>
              <a:defRPr sz="4000" b="0" i="0" u="none" strike="noStrike" cap="none" spc="0" baseline="0">
                <a:ln>
                  <a:noFill/>
                </a:ln>
                <a:solidFill>
                  <a:srgbClr val="378FC2"/>
                </a:solidFill>
                <a:uFillTx/>
                <a:latin typeface="+mn-lt"/>
                <a:ea typeface="+mn-ea"/>
                <a:cs typeface="+mn-cs"/>
                <a:sym typeface="Arial"/>
              </a:defRPr>
            </a:lvl5pPr>
            <a:lvl6pPr marL="3663461" marR="0" indent="-488461" algn="ctr" defTabSz="825500" eaLnBrk="1" latinLnBrk="0" hangingPunct="1">
              <a:lnSpc>
                <a:spcPct val="100000"/>
              </a:lnSpc>
              <a:spcBef>
                <a:spcPts val="5200"/>
              </a:spcBef>
              <a:spcAft>
                <a:spcPts val="0"/>
              </a:spcAft>
              <a:buClrTx/>
              <a:buSzPct val="75000"/>
              <a:buFontTx/>
              <a:buChar char="•"/>
              <a:tabLst/>
              <a:defRPr sz="4000" b="0" i="0" u="none" strike="noStrike" cap="none" spc="0" baseline="0">
                <a:ln>
                  <a:noFill/>
                </a:ln>
                <a:solidFill>
                  <a:srgbClr val="1B2F66"/>
                </a:solidFill>
                <a:uFillTx/>
                <a:latin typeface="+mn-lt"/>
                <a:ea typeface="+mn-ea"/>
                <a:cs typeface="+mn-cs"/>
                <a:sym typeface="Arial"/>
              </a:defRPr>
            </a:lvl6pPr>
            <a:lvl7pPr marL="4298461" marR="0" indent="-488461" algn="ctr" defTabSz="825500" eaLnBrk="1" latinLnBrk="0" hangingPunct="1">
              <a:lnSpc>
                <a:spcPct val="100000"/>
              </a:lnSpc>
              <a:spcBef>
                <a:spcPts val="5200"/>
              </a:spcBef>
              <a:spcAft>
                <a:spcPts val="0"/>
              </a:spcAft>
              <a:buClrTx/>
              <a:buSzPct val="75000"/>
              <a:buFontTx/>
              <a:buChar char="•"/>
              <a:tabLst/>
              <a:defRPr sz="4000" b="0" i="0" u="none" strike="noStrike" cap="none" spc="0" baseline="0">
                <a:ln>
                  <a:noFill/>
                </a:ln>
                <a:solidFill>
                  <a:srgbClr val="1B2F66"/>
                </a:solidFill>
                <a:uFillTx/>
                <a:latin typeface="+mn-lt"/>
                <a:ea typeface="+mn-ea"/>
                <a:cs typeface="+mn-cs"/>
                <a:sym typeface="Arial"/>
              </a:defRPr>
            </a:lvl7pPr>
            <a:lvl8pPr marL="4933461" marR="0" indent="-488461" algn="ctr" defTabSz="825500" eaLnBrk="1" latinLnBrk="0" hangingPunct="1">
              <a:lnSpc>
                <a:spcPct val="100000"/>
              </a:lnSpc>
              <a:spcBef>
                <a:spcPts val="5200"/>
              </a:spcBef>
              <a:spcAft>
                <a:spcPts val="0"/>
              </a:spcAft>
              <a:buClrTx/>
              <a:buSzPct val="75000"/>
              <a:buFontTx/>
              <a:buChar char="•"/>
              <a:tabLst/>
              <a:defRPr sz="4000" b="0" i="0" u="none" strike="noStrike" cap="none" spc="0" baseline="0">
                <a:ln>
                  <a:noFill/>
                </a:ln>
                <a:solidFill>
                  <a:srgbClr val="1B2F66"/>
                </a:solidFill>
                <a:uFillTx/>
                <a:latin typeface="+mn-lt"/>
                <a:ea typeface="+mn-ea"/>
                <a:cs typeface="+mn-cs"/>
                <a:sym typeface="Arial"/>
              </a:defRPr>
            </a:lvl8pPr>
            <a:lvl9pPr marL="5568461" marR="0" indent="-488461" algn="ctr" defTabSz="825500" eaLnBrk="1" latinLnBrk="0" hangingPunct="1">
              <a:lnSpc>
                <a:spcPct val="100000"/>
              </a:lnSpc>
              <a:spcBef>
                <a:spcPts val="5200"/>
              </a:spcBef>
              <a:spcAft>
                <a:spcPts val="0"/>
              </a:spcAft>
              <a:buClrTx/>
              <a:buSzPct val="75000"/>
              <a:buFontTx/>
              <a:buChar char="•"/>
              <a:tabLst/>
              <a:defRPr sz="4000" b="0" i="0" u="none" strike="noStrike" cap="none" spc="0" baseline="0">
                <a:ln>
                  <a:noFill/>
                </a:ln>
                <a:solidFill>
                  <a:srgbClr val="1B2F66"/>
                </a:solidFill>
                <a:uFillTx/>
                <a:latin typeface="+mn-lt"/>
                <a:ea typeface="+mn-ea"/>
                <a:cs typeface="+mn-cs"/>
                <a:sym typeface="Arial"/>
              </a:defRPr>
            </a:lvl9pPr>
          </a:lstStyle>
          <a:p>
            <a:pPr marL="685800" marR="46990" indent="-685800" algn="l">
              <a:lnSpc>
                <a:spcPct val="110000"/>
              </a:lnSpc>
              <a:buFont typeface="Wingdings" panose="05000000000000000000" pitchFamily="2" charset="2"/>
              <a:buChar char="§"/>
            </a:pPr>
            <a:endParaRPr lang="en-GB" sz="6600" dirty="0">
              <a:latin typeface="Calibri" panose="020F0502020204030204" pitchFamily="34" charset="0"/>
              <a:ea typeface="Calibri" panose="020F0502020204030204" pitchFamily="34" charset="0"/>
            </a:endParaRPr>
          </a:p>
        </p:txBody>
      </p:sp>
      <p:sp>
        <p:nvSpPr>
          <p:cNvPr id="6" name="TextBox 5">
            <a:extLst>
              <a:ext uri="{FF2B5EF4-FFF2-40B4-BE49-F238E27FC236}">
                <a16:creationId xmlns:a16="http://schemas.microsoft.com/office/drawing/2014/main" id="{2E426F93-16C0-4DC4-97B1-CD467D1A2F97}"/>
              </a:ext>
            </a:extLst>
          </p:cNvPr>
          <p:cNvSpPr txBox="1"/>
          <p:nvPr/>
        </p:nvSpPr>
        <p:spPr>
          <a:xfrm>
            <a:off x="3302000" y="3427681"/>
            <a:ext cx="19278600" cy="82150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GB" sz="5400" dirty="0"/>
              <a:t>Government Consultation (</a:t>
            </a:r>
            <a:r>
              <a:rPr lang="en-GB" sz="5400" dirty="0" err="1"/>
              <a:t>til</a:t>
            </a:r>
            <a:r>
              <a:rPr lang="en-GB" sz="5400" dirty="0"/>
              <a:t> 1</a:t>
            </a:r>
            <a:r>
              <a:rPr lang="en-GB" sz="5400" baseline="30000" dirty="0"/>
              <a:t>st</a:t>
            </a:r>
            <a:r>
              <a:rPr lang="en-GB" sz="5400" dirty="0"/>
              <a:t> Dec)</a:t>
            </a:r>
            <a:endParaRPr lang="en-GB" sz="5400" dirty="0">
              <a:hlinkClick r:id="rId3"/>
            </a:endParaRPr>
          </a:p>
          <a:p>
            <a:pPr algn="l"/>
            <a:r>
              <a:rPr lang="en-GB" dirty="0">
                <a:hlinkClick r:id="rId3"/>
              </a:rPr>
              <a:t>https://www.gov.uk/government/consultations/making-flexible-working-the-default</a:t>
            </a:r>
            <a:endParaRPr lang="en-GB" dirty="0"/>
          </a:p>
          <a:p>
            <a:pPr algn="l"/>
            <a:r>
              <a:rPr lang="en-GB" sz="5400" dirty="0"/>
              <a:t>Who wants to work flexibly stats (2017)</a:t>
            </a:r>
          </a:p>
          <a:p>
            <a:pPr algn="l"/>
            <a:r>
              <a:rPr lang="en-GB" dirty="0">
                <a:hlinkClick r:id="rId4"/>
              </a:rPr>
              <a:t>https://timewise.co.uk/article/flexible-working-talent-imperative/</a:t>
            </a:r>
            <a:endParaRPr lang="en-GB" dirty="0"/>
          </a:p>
          <a:p>
            <a:pPr algn="l"/>
            <a:r>
              <a:rPr lang="en-GB" sz="5400" dirty="0"/>
              <a:t>Follow our current project on how lockdown is changing work</a:t>
            </a:r>
          </a:p>
          <a:p>
            <a:pPr algn="l"/>
            <a:r>
              <a:rPr lang="en-GB" dirty="0">
                <a:hlinkClick r:id="rId5"/>
              </a:rPr>
              <a:t>https://www.workafterlockdown.uk/</a:t>
            </a:r>
            <a:r>
              <a:rPr lang="en-GB" dirty="0"/>
              <a:t> </a:t>
            </a:r>
          </a:p>
        </p:txBody>
      </p:sp>
    </p:spTree>
    <p:extLst>
      <p:ext uri="{BB962C8B-B14F-4D97-AF65-F5344CB8AC3E}">
        <p14:creationId xmlns:p14="http://schemas.microsoft.com/office/powerpoint/2010/main" val="614274737"/>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4E3F2C5-A0BD-DD4E-AACB-B4660DFEAF62}"/>
              </a:ext>
            </a:extLst>
          </p:cNvPr>
          <p:cNvSpPr txBox="1"/>
          <p:nvPr/>
        </p:nvSpPr>
        <p:spPr>
          <a:xfrm>
            <a:off x="4690532" y="2607916"/>
            <a:ext cx="15731067" cy="114569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GB" sz="6000" b="1" dirty="0">
                <a:solidFill>
                  <a:schemeClr val="tx2"/>
                </a:solidFill>
              </a:rPr>
              <a:t>About IES: </a:t>
            </a:r>
            <a:br>
              <a:rPr lang="en-GB" dirty="0">
                <a:solidFill>
                  <a:schemeClr val="tx1"/>
                </a:solidFill>
              </a:rPr>
            </a:br>
            <a:r>
              <a:rPr lang="en-GB" sz="3200" dirty="0">
                <a:solidFill>
                  <a:schemeClr val="tx1"/>
                </a:solidFill>
              </a:rPr>
              <a:t>The Institute for Employment Studies (IES) is an independent, apolitical, international centre of research and consultancy in public employment policy and HR management. It works closely with employers in all sectors, government departments, agencies, professional bodies and associations. IES is a focus of knowledge and practical experience in employment and training policy, the operation of labour markets, and HR planning and development. IES is a not-for-profit organisation. </a:t>
            </a:r>
            <a:br>
              <a:rPr lang="en-GB" sz="3200" dirty="0">
                <a:solidFill>
                  <a:schemeClr val="tx1"/>
                </a:solidFill>
              </a:rPr>
            </a:br>
            <a:br>
              <a:rPr lang="en-GB" sz="3200" dirty="0">
                <a:solidFill>
                  <a:schemeClr val="tx1"/>
                </a:solidFill>
              </a:rPr>
            </a:br>
            <a:r>
              <a:rPr lang="en-GB" sz="3200" u="sng" dirty="0">
                <a:solidFill>
                  <a:schemeClr val="tx2"/>
                </a:solidFill>
                <a:hlinkClick r:id="rId3">
                  <a:extLst>
                    <a:ext uri="{A12FA001-AC4F-418D-AE19-62706E023703}">
                      <ahyp:hlinkClr xmlns:ahyp="http://schemas.microsoft.com/office/drawing/2018/hyperlinkcolor" val="tx"/>
                    </a:ext>
                  </a:extLst>
                </a:hlinkClick>
              </a:rPr>
              <a:t>www.employment-studies.co.uk</a:t>
            </a:r>
            <a:endParaRPr lang="en-GB" sz="3200" dirty="0">
              <a:solidFill>
                <a:schemeClr val="tx2"/>
              </a:solidFill>
            </a:endParaRPr>
          </a:p>
          <a:p>
            <a:pPr algn="l"/>
            <a:r>
              <a:rPr lang="en-GB" sz="3200" dirty="0">
                <a:solidFill>
                  <a:schemeClr val="tx1"/>
                </a:solidFill>
              </a:rPr>
              <a:t> </a:t>
            </a:r>
          </a:p>
          <a:p>
            <a:pPr algn="l"/>
            <a:r>
              <a:rPr lang="en-GB" sz="3200" dirty="0">
                <a:solidFill>
                  <a:schemeClr val="tx1"/>
                </a:solidFill>
              </a:rPr>
              <a:t>Follow IES on Twitter     </a:t>
            </a:r>
            <a:r>
              <a:rPr lang="en-GB" sz="3200" dirty="0">
                <a:solidFill>
                  <a:schemeClr val="tx2"/>
                </a:solidFill>
                <a:hlinkClick r:id="rId4">
                  <a:extLst>
                    <a:ext uri="{A12FA001-AC4F-418D-AE19-62706E023703}">
                      <ahyp:hlinkClr xmlns:ahyp="http://schemas.microsoft.com/office/drawing/2018/hyperlinkcolor" val="tx"/>
                    </a:ext>
                  </a:extLst>
                </a:hlinkClick>
              </a:rPr>
              <a:t>@</a:t>
            </a:r>
            <a:r>
              <a:rPr lang="en-GB" sz="3200" dirty="0" err="1">
                <a:solidFill>
                  <a:schemeClr val="tx2"/>
                </a:solidFill>
                <a:hlinkClick r:id="rId4">
                  <a:extLst>
                    <a:ext uri="{A12FA001-AC4F-418D-AE19-62706E023703}">
                      <ahyp:hlinkClr xmlns:ahyp="http://schemas.microsoft.com/office/drawing/2018/hyperlinkcolor" val="tx"/>
                    </a:ext>
                  </a:extLst>
                </a:hlinkClick>
              </a:rPr>
              <a:t>EmploymtStudies</a:t>
            </a:r>
            <a:r>
              <a:rPr lang="en-GB" sz="3200" dirty="0">
                <a:solidFill>
                  <a:schemeClr val="tx2"/>
                </a:solidFill>
                <a:hlinkClick r:id="rId4">
                  <a:extLst>
                    <a:ext uri="{A12FA001-AC4F-418D-AE19-62706E023703}">
                      <ahyp:hlinkClr xmlns:ahyp="http://schemas.microsoft.com/office/drawing/2018/hyperlinkcolor" val="tx"/>
                    </a:ext>
                  </a:extLst>
                </a:hlinkClick>
              </a:rPr>
              <a:t> </a:t>
            </a:r>
            <a:br>
              <a:rPr lang="en-GB" sz="3200" dirty="0">
                <a:solidFill>
                  <a:schemeClr val="tx1"/>
                </a:solidFill>
              </a:rPr>
            </a:br>
            <a:r>
              <a:rPr lang="en-GB" sz="3200" dirty="0">
                <a:solidFill>
                  <a:schemeClr val="tx1"/>
                </a:solidFill>
              </a:rPr>
              <a:t>and LinkedIn     </a:t>
            </a:r>
            <a:r>
              <a:rPr lang="en-GB" sz="3200" dirty="0">
                <a:solidFill>
                  <a:schemeClr val="tx2"/>
                </a:solidFill>
                <a:hlinkClick r:id="rId5">
                  <a:extLst>
                    <a:ext uri="{A12FA001-AC4F-418D-AE19-62706E023703}">
                      <ahyp:hlinkClr xmlns:ahyp="http://schemas.microsoft.com/office/drawing/2018/hyperlinkcolor" val="tx"/>
                    </a:ext>
                  </a:extLst>
                </a:hlinkClick>
              </a:rPr>
              <a:t>Institute for Employment Studies</a:t>
            </a:r>
            <a:endParaRPr lang="en-GB" sz="3200" dirty="0">
              <a:solidFill>
                <a:schemeClr val="tx2"/>
              </a:solidFill>
            </a:endParaRPr>
          </a:p>
          <a:p>
            <a:endParaRPr lang="en-GB" dirty="0">
              <a:solidFill>
                <a:schemeClr val="tx1"/>
              </a:solidFill>
            </a:endParaRPr>
          </a:p>
          <a:p>
            <a:pPr marL="0" marR="0" indent="0" algn="ctr" defTabSz="825500" rtl="0" fontAlgn="auto" latinLnBrk="0" hangingPunct="0">
              <a:lnSpc>
                <a:spcPct val="100000"/>
              </a:lnSpc>
              <a:spcBef>
                <a:spcPts val="5900"/>
              </a:spcBef>
              <a:spcAft>
                <a:spcPts val="0"/>
              </a:spcAft>
              <a:buClrTx/>
              <a:buSzTx/>
              <a:buFontTx/>
              <a:buNone/>
              <a:tabLst/>
            </a:pPr>
            <a:r>
              <a:rPr kumimoji="0" lang="en-GB" sz="4000" b="0" i="0" u="none" strike="noStrike" cap="none" spc="0" normalizeH="0" baseline="0" dirty="0">
                <a:ln>
                  <a:noFill/>
                </a:ln>
                <a:solidFill>
                  <a:srgbClr val="1B2F66"/>
                </a:solidFill>
                <a:effectLst/>
                <a:uFillTx/>
                <a:latin typeface="+mn-lt"/>
                <a:ea typeface="+mn-ea"/>
                <a:cs typeface="+mn-cs"/>
                <a:sym typeface="Arial"/>
              </a:rPr>
              <a:t> </a:t>
            </a:r>
          </a:p>
        </p:txBody>
      </p:sp>
      <p:pic>
        <p:nvPicPr>
          <p:cNvPr id="8" name="Picture 7">
            <a:extLst>
              <a:ext uri="{FF2B5EF4-FFF2-40B4-BE49-F238E27FC236}">
                <a16:creationId xmlns:a16="http://schemas.microsoft.com/office/drawing/2014/main" id="{577BABF8-5FBA-954C-9D9B-ED9AA240A05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87818" y="10383196"/>
            <a:ext cx="485000" cy="330213"/>
          </a:xfrm>
          <a:prstGeom prst="rect">
            <a:avLst/>
          </a:prstGeom>
        </p:spPr>
      </p:pic>
      <p:pic>
        <p:nvPicPr>
          <p:cNvPr id="10" name="Picture 9">
            <a:extLst>
              <a:ext uri="{FF2B5EF4-FFF2-40B4-BE49-F238E27FC236}">
                <a16:creationId xmlns:a16="http://schemas.microsoft.com/office/drawing/2014/main" id="{AC965ACE-28C1-0E4A-B2C4-50E57EB5E85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83005" y="10859677"/>
            <a:ext cx="340195" cy="340195"/>
          </a:xfrm>
          <a:prstGeom prst="rect">
            <a:avLst/>
          </a:prstGeom>
        </p:spPr>
      </p:pic>
    </p:spTree>
    <p:extLst>
      <p:ext uri="{BB962C8B-B14F-4D97-AF65-F5344CB8AC3E}">
        <p14:creationId xmlns:p14="http://schemas.microsoft.com/office/powerpoint/2010/main" val="260236623"/>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FC07FD-082F-174D-9CEA-19794234F22B}"/>
              </a:ext>
            </a:extLst>
          </p:cNvPr>
          <p:cNvSpPr>
            <a:spLocks noGrp="1"/>
          </p:cNvSpPr>
          <p:nvPr>
            <p:ph type="body" sz="quarter" idx="13"/>
          </p:nvPr>
        </p:nvSpPr>
        <p:spPr>
          <a:xfrm>
            <a:off x="-367094" y="1101189"/>
            <a:ext cx="24456709" cy="1210588"/>
          </a:xfrm>
        </p:spPr>
        <p:txBody>
          <a:bodyPr/>
          <a:lstStyle/>
          <a:p>
            <a:r>
              <a:rPr lang="en-GB" dirty="0"/>
              <a:t>Aims for Today</a:t>
            </a:r>
          </a:p>
        </p:txBody>
      </p:sp>
      <p:sp>
        <p:nvSpPr>
          <p:cNvPr id="3" name="Text Placeholder 2">
            <a:extLst>
              <a:ext uri="{FF2B5EF4-FFF2-40B4-BE49-F238E27FC236}">
                <a16:creationId xmlns:a16="http://schemas.microsoft.com/office/drawing/2014/main" id="{1C10DCAE-0E92-A647-BBC0-869E8B211F5E}"/>
              </a:ext>
            </a:extLst>
          </p:cNvPr>
          <p:cNvSpPr>
            <a:spLocks noGrp="1"/>
          </p:cNvSpPr>
          <p:nvPr>
            <p:ph type="body" sz="quarter" idx="14"/>
          </p:nvPr>
        </p:nvSpPr>
        <p:spPr>
          <a:xfrm>
            <a:off x="4381823" y="4127506"/>
            <a:ext cx="12603771" cy="7369646"/>
          </a:xfrm>
        </p:spPr>
        <p:txBody>
          <a:bodyPr/>
          <a:lstStyle/>
          <a:p>
            <a:pPr marL="685800" marR="46990" lvl="0" indent="-685800" algn="l">
              <a:lnSpc>
                <a:spcPct val="110000"/>
              </a:lnSpc>
              <a:spcAft>
                <a:spcPts val="0"/>
              </a:spcAft>
              <a:buFont typeface="Wingdings" panose="05000000000000000000" pitchFamily="2" charset="2"/>
              <a:buChar char="§"/>
            </a:pPr>
            <a:r>
              <a:rPr lang="en-GB" sz="5400" dirty="0">
                <a:effectLst/>
                <a:latin typeface="Calibri" panose="020F0502020204030204" pitchFamily="34" charset="0"/>
                <a:ea typeface="Calibri" panose="020F0502020204030204" pitchFamily="34" charset="0"/>
              </a:rPr>
              <a:t> Growth of demand in flexible working</a:t>
            </a:r>
          </a:p>
          <a:p>
            <a:pPr marL="685800" marR="46990" lvl="0" indent="-685800" algn="l">
              <a:lnSpc>
                <a:spcPct val="110000"/>
              </a:lnSpc>
              <a:spcAft>
                <a:spcPts val="0"/>
              </a:spcAft>
              <a:buFont typeface="Wingdings" panose="05000000000000000000" pitchFamily="2" charset="2"/>
              <a:buChar char="§"/>
            </a:pPr>
            <a:endParaRPr lang="en-GB" sz="5400" dirty="0">
              <a:effectLst/>
              <a:latin typeface="Calibri" panose="020F0502020204030204" pitchFamily="34" charset="0"/>
              <a:ea typeface="Calibri" panose="020F0502020204030204" pitchFamily="34" charset="0"/>
            </a:endParaRPr>
          </a:p>
          <a:p>
            <a:pPr marL="685800" marR="46990" lvl="0" indent="-685800" algn="l">
              <a:lnSpc>
                <a:spcPct val="110000"/>
              </a:lnSpc>
              <a:spcAft>
                <a:spcPts val="0"/>
              </a:spcAft>
              <a:buFont typeface="Wingdings" panose="05000000000000000000" pitchFamily="2" charset="2"/>
              <a:buChar char="§"/>
            </a:pPr>
            <a:r>
              <a:rPr lang="en-GB" sz="5400" dirty="0">
                <a:effectLst/>
                <a:latin typeface="Calibri" panose="020F0502020204030204" pitchFamily="34" charset="0"/>
                <a:ea typeface="Calibri" panose="020F0502020204030204" pitchFamily="34" charset="0"/>
              </a:rPr>
              <a:t> Current proposal for consultation</a:t>
            </a:r>
          </a:p>
          <a:p>
            <a:pPr marL="685800" marR="46990" lvl="0" indent="-685800" algn="l">
              <a:lnSpc>
                <a:spcPct val="110000"/>
              </a:lnSpc>
              <a:spcAft>
                <a:spcPts val="0"/>
              </a:spcAft>
              <a:buFont typeface="Wingdings" panose="05000000000000000000" pitchFamily="2" charset="2"/>
              <a:buChar char="§"/>
            </a:pPr>
            <a:endParaRPr lang="en-GB" sz="5400" dirty="0">
              <a:effectLst/>
              <a:latin typeface="Calibri" panose="020F0502020204030204" pitchFamily="34" charset="0"/>
              <a:ea typeface="Calibri" panose="020F0502020204030204" pitchFamily="34" charset="0"/>
            </a:endParaRPr>
          </a:p>
          <a:p>
            <a:pPr marL="685800" marR="46990" indent="-685800" algn="l">
              <a:lnSpc>
                <a:spcPct val="110000"/>
              </a:lnSpc>
              <a:buFont typeface="Wingdings" panose="05000000000000000000" pitchFamily="2" charset="2"/>
              <a:buChar char="§"/>
            </a:pPr>
            <a:r>
              <a:rPr lang="en-GB" sz="5400" dirty="0">
                <a:latin typeface="Calibri" panose="020F0502020204030204" pitchFamily="34" charset="0"/>
                <a:ea typeface="Times New Roman" panose="02020603050405020304" pitchFamily="18" charset="0"/>
              </a:rPr>
              <a:t>Barriers and opportunities for employers</a:t>
            </a:r>
          </a:p>
          <a:p>
            <a:pPr marL="685800" marR="46990" indent="-685800" algn="l">
              <a:lnSpc>
                <a:spcPct val="110000"/>
              </a:lnSpc>
              <a:buFont typeface="Wingdings" panose="05000000000000000000" pitchFamily="2" charset="2"/>
              <a:buChar char="§"/>
            </a:pPr>
            <a:endParaRPr lang="en-GB" sz="5400" dirty="0">
              <a:latin typeface="Calibri" panose="020F0502020204030204" pitchFamily="34" charset="0"/>
              <a:ea typeface="Calibri" panose="020F0502020204030204" pitchFamily="34" charset="0"/>
            </a:endParaRPr>
          </a:p>
          <a:p>
            <a:pPr marL="685800" marR="46990" lvl="0" indent="-685800" algn="l">
              <a:lnSpc>
                <a:spcPct val="110000"/>
              </a:lnSpc>
              <a:spcAft>
                <a:spcPts val="0"/>
              </a:spcAft>
              <a:buFont typeface="Wingdings" panose="05000000000000000000" pitchFamily="2" charset="2"/>
              <a:buChar char="§"/>
            </a:pPr>
            <a:r>
              <a:rPr lang="en-GB" sz="5400" dirty="0">
                <a:effectLst/>
                <a:latin typeface="Calibri" panose="020F0502020204030204" pitchFamily="34" charset="0"/>
                <a:ea typeface="Calibri" panose="020F0502020204030204" pitchFamily="34" charset="0"/>
              </a:rPr>
              <a:t>Innovations in job design</a:t>
            </a:r>
          </a:p>
          <a:p>
            <a:pPr marL="685800" marR="46990" lvl="0" indent="-685800" algn="l">
              <a:lnSpc>
                <a:spcPct val="110000"/>
              </a:lnSpc>
              <a:spcAft>
                <a:spcPts val="0"/>
              </a:spcAft>
              <a:buFont typeface="Wingdings" panose="05000000000000000000" pitchFamily="2" charset="2"/>
              <a:buChar char="§"/>
            </a:pPr>
            <a:endParaRPr lang="en-GB" sz="54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43226720"/>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0149E0A-0E0F-6E45-AD2C-5F2964173BAC}"/>
              </a:ext>
            </a:extLst>
          </p:cNvPr>
          <p:cNvSpPr>
            <a:spLocks noGrp="1"/>
          </p:cNvSpPr>
          <p:nvPr>
            <p:ph type="body" sz="half" idx="13"/>
          </p:nvPr>
        </p:nvSpPr>
        <p:spPr>
          <a:xfrm>
            <a:off x="4443826" y="5975188"/>
            <a:ext cx="16386142" cy="6258123"/>
          </a:xfrm>
        </p:spPr>
        <p:txBody>
          <a:bodyPr/>
          <a:lstStyle/>
          <a:p>
            <a:r>
              <a:rPr lang="en-GB" dirty="0"/>
              <a:t>“Flexible working” describes a type of working arrangement which gives a degree of flexibility on how long, where, when and at what times employees work.’ </a:t>
            </a:r>
          </a:p>
        </p:txBody>
      </p:sp>
      <p:pic>
        <p:nvPicPr>
          <p:cNvPr id="11" name="Picture 10">
            <a:extLst>
              <a:ext uri="{FF2B5EF4-FFF2-40B4-BE49-F238E27FC236}">
                <a16:creationId xmlns:a16="http://schemas.microsoft.com/office/drawing/2014/main" id="{55B8B894-7895-4656-8930-711D05B0EA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9165" y="960518"/>
            <a:ext cx="4062869" cy="4230756"/>
          </a:xfrm>
          <a:prstGeom prst="rect">
            <a:avLst/>
          </a:prstGeom>
        </p:spPr>
      </p:pic>
      <p:sp>
        <p:nvSpPr>
          <p:cNvPr id="12" name="TextBox 11">
            <a:extLst>
              <a:ext uri="{FF2B5EF4-FFF2-40B4-BE49-F238E27FC236}">
                <a16:creationId xmlns:a16="http://schemas.microsoft.com/office/drawing/2014/main" id="{217CE189-A780-4D51-A7A5-051367813DE4}"/>
              </a:ext>
            </a:extLst>
          </p:cNvPr>
          <p:cNvSpPr txBox="1"/>
          <p:nvPr/>
        </p:nvSpPr>
        <p:spPr>
          <a:xfrm>
            <a:off x="21045277" y="11821028"/>
            <a:ext cx="2753960" cy="14747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5900"/>
              </a:spcBef>
              <a:spcAft>
                <a:spcPts val="0"/>
              </a:spcAft>
              <a:buClrTx/>
              <a:buSzTx/>
              <a:buFontTx/>
              <a:buNone/>
              <a:tabLst/>
            </a:pPr>
            <a:r>
              <a:rPr kumimoji="0" lang="en-GB" sz="4000" b="0" i="0" u="none" strike="noStrike" cap="none" spc="0" normalizeH="0" baseline="0" dirty="0">
                <a:ln>
                  <a:noFill/>
                </a:ln>
                <a:solidFill>
                  <a:srgbClr val="1B2F66"/>
                </a:solidFill>
                <a:effectLst/>
                <a:uFillTx/>
                <a:latin typeface="+mn-lt"/>
                <a:ea typeface="+mn-ea"/>
                <a:cs typeface="+mn-cs"/>
                <a:sym typeface="Arial"/>
              </a:rPr>
              <a:t>CIPD, 2019</a:t>
            </a:r>
          </a:p>
        </p:txBody>
      </p:sp>
    </p:spTree>
    <p:extLst>
      <p:ext uri="{BB962C8B-B14F-4D97-AF65-F5344CB8AC3E}">
        <p14:creationId xmlns:p14="http://schemas.microsoft.com/office/powerpoint/2010/main" val="259674397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D6A71789-6635-4E28-8314-A27AD6488870}"/>
              </a:ext>
            </a:extLst>
          </p:cNvPr>
          <p:cNvSpPr>
            <a:spLocks noGrp="1"/>
          </p:cNvSpPr>
          <p:nvPr>
            <p:ph type="body" sz="quarter" idx="13"/>
          </p:nvPr>
        </p:nvSpPr>
        <p:spPr>
          <a:xfrm>
            <a:off x="-4634294" y="358854"/>
            <a:ext cx="24456709" cy="1210588"/>
          </a:xfrm>
        </p:spPr>
        <p:txBody>
          <a:bodyPr/>
          <a:lstStyle/>
          <a:p>
            <a:pPr marL="0" indent="0">
              <a:buNone/>
            </a:pPr>
            <a:r>
              <a:rPr lang="en-GB" sz="7200" dirty="0">
                <a:latin typeface="+mj-lt"/>
              </a:rPr>
              <a:t>Demand for flexible working</a:t>
            </a:r>
          </a:p>
        </p:txBody>
      </p:sp>
      <p:pic>
        <p:nvPicPr>
          <p:cNvPr id="3" name="Picture 2" descr="A picture containing calendar&#10;&#10;Description automatically generated">
            <a:extLst>
              <a:ext uri="{FF2B5EF4-FFF2-40B4-BE49-F238E27FC236}">
                <a16:creationId xmlns:a16="http://schemas.microsoft.com/office/drawing/2014/main" id="{776FABA7-381C-4768-ABCD-F82FD658310F}"/>
              </a:ext>
            </a:extLst>
          </p:cNvPr>
          <p:cNvPicPr>
            <a:picLocks noChangeAspect="1"/>
          </p:cNvPicPr>
          <p:nvPr/>
        </p:nvPicPr>
        <p:blipFill rotWithShape="1">
          <a:blip r:embed="rId3">
            <a:extLst>
              <a:ext uri="{28A0092B-C50C-407E-A947-70E740481C1C}">
                <a14:useLocalDpi xmlns:a14="http://schemas.microsoft.com/office/drawing/2010/main" val="0"/>
              </a:ext>
            </a:extLst>
          </a:blip>
          <a:srcRect t="17979"/>
          <a:stretch/>
        </p:blipFill>
        <p:spPr>
          <a:xfrm>
            <a:off x="1048591" y="2743200"/>
            <a:ext cx="22286817" cy="9343946"/>
          </a:xfrm>
          <a:prstGeom prst="rect">
            <a:avLst/>
          </a:prstGeom>
        </p:spPr>
      </p:pic>
      <p:sp>
        <p:nvSpPr>
          <p:cNvPr id="4" name="TextBox 3">
            <a:extLst>
              <a:ext uri="{FF2B5EF4-FFF2-40B4-BE49-F238E27FC236}">
                <a16:creationId xmlns:a16="http://schemas.microsoft.com/office/drawing/2014/main" id="{86AF3B96-90B8-4531-BD02-873904DE15FD}"/>
              </a:ext>
            </a:extLst>
          </p:cNvPr>
          <p:cNvSpPr txBox="1"/>
          <p:nvPr/>
        </p:nvSpPr>
        <p:spPr>
          <a:xfrm>
            <a:off x="15846967" y="12083892"/>
            <a:ext cx="7950895" cy="14132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5900"/>
              </a:spcBef>
              <a:spcAft>
                <a:spcPts val="0"/>
              </a:spcAft>
              <a:buClrTx/>
              <a:buSzTx/>
              <a:buFontTx/>
              <a:buNone/>
              <a:tabLst/>
            </a:pPr>
            <a:r>
              <a:rPr kumimoji="0" lang="en-GB" sz="3600" b="0" i="0" u="none" strike="noStrike" cap="none" spc="0" normalizeH="0" baseline="0" dirty="0">
                <a:ln>
                  <a:noFill/>
                </a:ln>
                <a:solidFill>
                  <a:srgbClr val="378FC2"/>
                </a:solidFill>
                <a:effectLst/>
                <a:uFillTx/>
                <a:latin typeface="+mn-lt"/>
                <a:ea typeface="+mn-ea"/>
                <a:cs typeface="+mn-cs"/>
                <a:sym typeface="Arial"/>
              </a:rPr>
              <a:t>The Talent Imperative, Timewise 2017</a:t>
            </a:r>
          </a:p>
        </p:txBody>
      </p:sp>
    </p:spTree>
    <p:extLst>
      <p:ext uri="{BB962C8B-B14F-4D97-AF65-F5344CB8AC3E}">
        <p14:creationId xmlns:p14="http://schemas.microsoft.com/office/powerpoint/2010/main" val="129795017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FC07FD-082F-174D-9CEA-19794234F22B}"/>
              </a:ext>
            </a:extLst>
          </p:cNvPr>
          <p:cNvSpPr>
            <a:spLocks noGrp="1"/>
          </p:cNvSpPr>
          <p:nvPr>
            <p:ph type="body" sz="quarter" idx="13"/>
          </p:nvPr>
        </p:nvSpPr>
        <p:spPr>
          <a:xfrm>
            <a:off x="-367094" y="1101189"/>
            <a:ext cx="24456709" cy="1210588"/>
          </a:xfrm>
        </p:spPr>
        <p:txBody>
          <a:bodyPr/>
          <a:lstStyle/>
          <a:p>
            <a:r>
              <a:rPr lang="en-GB" dirty="0"/>
              <a:t>Growth of homeworking</a:t>
            </a:r>
          </a:p>
        </p:txBody>
      </p:sp>
      <p:pic>
        <p:nvPicPr>
          <p:cNvPr id="9" name="Picture 8" descr="Table&#10;&#10;Description automatically generated">
            <a:extLst>
              <a:ext uri="{FF2B5EF4-FFF2-40B4-BE49-F238E27FC236}">
                <a16:creationId xmlns:a16="http://schemas.microsoft.com/office/drawing/2014/main" id="{5ACC2A13-9C36-497F-88B7-744A080109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2000" y="2966086"/>
            <a:ext cx="19268072" cy="8946514"/>
          </a:xfrm>
          <a:prstGeom prst="rect">
            <a:avLst/>
          </a:prstGeom>
        </p:spPr>
      </p:pic>
      <p:pic>
        <p:nvPicPr>
          <p:cNvPr id="11" name="Picture 10">
            <a:extLst>
              <a:ext uri="{FF2B5EF4-FFF2-40B4-BE49-F238E27FC236}">
                <a16:creationId xmlns:a16="http://schemas.microsoft.com/office/drawing/2014/main" id="{F7F6C53D-079E-4E62-B7A0-F886B4BB381F}"/>
              </a:ext>
            </a:extLst>
          </p:cNvPr>
          <p:cNvPicPr>
            <a:picLocks noChangeAspect="1"/>
          </p:cNvPicPr>
          <p:nvPr/>
        </p:nvPicPr>
        <p:blipFill>
          <a:blip r:embed="rId4"/>
          <a:stretch>
            <a:fillRect/>
          </a:stretch>
        </p:blipFill>
        <p:spPr>
          <a:xfrm>
            <a:off x="18550138" y="12079502"/>
            <a:ext cx="4908735" cy="1088018"/>
          </a:xfrm>
          <a:prstGeom prst="rect">
            <a:avLst/>
          </a:prstGeom>
        </p:spPr>
      </p:pic>
    </p:spTree>
    <p:extLst>
      <p:ext uri="{BB962C8B-B14F-4D97-AF65-F5344CB8AC3E}">
        <p14:creationId xmlns:p14="http://schemas.microsoft.com/office/powerpoint/2010/main" val="108224040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5701206-BCBB-4D6B-AE64-D11519B689B1}"/>
              </a:ext>
            </a:extLst>
          </p:cNvPr>
          <p:cNvPicPr>
            <a:picLocks noChangeAspect="1"/>
          </p:cNvPicPr>
          <p:nvPr/>
        </p:nvPicPr>
        <p:blipFill>
          <a:blip r:embed="rId3"/>
          <a:stretch>
            <a:fillRect/>
          </a:stretch>
        </p:blipFill>
        <p:spPr>
          <a:xfrm>
            <a:off x="3416300" y="2032000"/>
            <a:ext cx="17964526" cy="11501271"/>
          </a:xfrm>
          <a:prstGeom prst="rect">
            <a:avLst/>
          </a:prstGeom>
        </p:spPr>
      </p:pic>
      <p:sp>
        <p:nvSpPr>
          <p:cNvPr id="11" name="Text Placeholder 1">
            <a:extLst>
              <a:ext uri="{FF2B5EF4-FFF2-40B4-BE49-F238E27FC236}">
                <a16:creationId xmlns:a16="http://schemas.microsoft.com/office/drawing/2014/main" id="{D6A71789-6635-4E28-8314-A27AD6488870}"/>
              </a:ext>
            </a:extLst>
          </p:cNvPr>
          <p:cNvSpPr>
            <a:spLocks noGrp="1"/>
          </p:cNvSpPr>
          <p:nvPr>
            <p:ph type="body" sz="quarter" idx="13"/>
          </p:nvPr>
        </p:nvSpPr>
        <p:spPr>
          <a:xfrm>
            <a:off x="-4634294" y="358854"/>
            <a:ext cx="24456709" cy="1210588"/>
          </a:xfrm>
        </p:spPr>
        <p:txBody>
          <a:bodyPr/>
          <a:lstStyle/>
          <a:p>
            <a:pPr marL="0" indent="0">
              <a:buNone/>
            </a:pPr>
            <a:r>
              <a:rPr lang="en-GB" sz="7200" dirty="0">
                <a:latin typeface="+mj-lt"/>
              </a:rPr>
              <a:t>Reduction in part time working</a:t>
            </a:r>
          </a:p>
        </p:txBody>
      </p:sp>
    </p:spTree>
    <p:extLst>
      <p:ext uri="{BB962C8B-B14F-4D97-AF65-F5344CB8AC3E}">
        <p14:creationId xmlns:p14="http://schemas.microsoft.com/office/powerpoint/2010/main" val="265588416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D6A71789-6635-4E28-8314-A27AD6488870}"/>
              </a:ext>
            </a:extLst>
          </p:cNvPr>
          <p:cNvSpPr>
            <a:spLocks noGrp="1"/>
          </p:cNvSpPr>
          <p:nvPr>
            <p:ph type="body" sz="quarter" idx="13"/>
          </p:nvPr>
        </p:nvSpPr>
        <p:spPr>
          <a:xfrm>
            <a:off x="-7656894" y="612854"/>
            <a:ext cx="24456709" cy="1210588"/>
          </a:xfrm>
        </p:spPr>
        <p:txBody>
          <a:bodyPr/>
          <a:lstStyle/>
          <a:p>
            <a:pPr marL="0" indent="0">
              <a:buNone/>
            </a:pPr>
            <a:r>
              <a:rPr lang="en-GB" sz="7200" dirty="0">
                <a:latin typeface="+mj-lt"/>
              </a:rPr>
              <a:t>Smaller workforce</a:t>
            </a:r>
          </a:p>
        </p:txBody>
      </p:sp>
      <p:pic>
        <p:nvPicPr>
          <p:cNvPr id="3" name="Picture 2" descr="Chart, line chart&#10;&#10;Description automatically generated">
            <a:extLst>
              <a:ext uri="{FF2B5EF4-FFF2-40B4-BE49-F238E27FC236}">
                <a16:creationId xmlns:a16="http://schemas.microsoft.com/office/drawing/2014/main" id="{0D2428C2-6C6A-4C8D-8E8B-A2B4D85830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3327" y="2162964"/>
            <a:ext cx="17322946" cy="11194182"/>
          </a:xfrm>
          <a:prstGeom prst="rect">
            <a:avLst/>
          </a:prstGeom>
        </p:spPr>
      </p:pic>
    </p:spTree>
    <p:extLst>
      <p:ext uri="{BB962C8B-B14F-4D97-AF65-F5344CB8AC3E}">
        <p14:creationId xmlns:p14="http://schemas.microsoft.com/office/powerpoint/2010/main" val="330868333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FC07FD-082F-174D-9CEA-19794234F22B}"/>
              </a:ext>
            </a:extLst>
          </p:cNvPr>
          <p:cNvSpPr>
            <a:spLocks noGrp="1"/>
          </p:cNvSpPr>
          <p:nvPr>
            <p:ph type="body" sz="quarter" idx="13"/>
          </p:nvPr>
        </p:nvSpPr>
        <p:spPr>
          <a:xfrm>
            <a:off x="-367094" y="548480"/>
            <a:ext cx="24456709" cy="1210588"/>
          </a:xfrm>
        </p:spPr>
        <p:txBody>
          <a:bodyPr/>
          <a:lstStyle/>
          <a:p>
            <a:r>
              <a:rPr lang="en-GB" dirty="0"/>
              <a:t>So why now?</a:t>
            </a:r>
          </a:p>
        </p:txBody>
      </p:sp>
      <p:pic>
        <p:nvPicPr>
          <p:cNvPr id="11" name="Picture 10">
            <a:extLst>
              <a:ext uri="{FF2B5EF4-FFF2-40B4-BE49-F238E27FC236}">
                <a16:creationId xmlns:a16="http://schemas.microsoft.com/office/drawing/2014/main" id="{F7F6C53D-079E-4E62-B7A0-F886B4BB381F}"/>
              </a:ext>
            </a:extLst>
          </p:cNvPr>
          <p:cNvPicPr>
            <a:picLocks noChangeAspect="1"/>
          </p:cNvPicPr>
          <p:nvPr/>
        </p:nvPicPr>
        <p:blipFill>
          <a:blip r:embed="rId3"/>
          <a:stretch>
            <a:fillRect/>
          </a:stretch>
        </p:blipFill>
        <p:spPr>
          <a:xfrm>
            <a:off x="18550138" y="12079502"/>
            <a:ext cx="4908735" cy="1088018"/>
          </a:xfrm>
          <a:prstGeom prst="rect">
            <a:avLst/>
          </a:prstGeom>
        </p:spPr>
      </p:pic>
      <p:sp>
        <p:nvSpPr>
          <p:cNvPr id="5" name="Text Placeholder 2">
            <a:extLst>
              <a:ext uri="{FF2B5EF4-FFF2-40B4-BE49-F238E27FC236}">
                <a16:creationId xmlns:a16="http://schemas.microsoft.com/office/drawing/2014/main" id="{57B73BA5-7161-4711-8046-CAFFD75EFD0B}"/>
              </a:ext>
            </a:extLst>
          </p:cNvPr>
          <p:cNvSpPr>
            <a:spLocks noGrp="1"/>
          </p:cNvSpPr>
          <p:nvPr>
            <p:ph type="body" sz="quarter" idx="14"/>
          </p:nvPr>
        </p:nvSpPr>
        <p:spPr>
          <a:xfrm>
            <a:off x="4721537" y="1971448"/>
            <a:ext cx="16274007" cy="12088887"/>
          </a:xfrm>
        </p:spPr>
        <p:txBody>
          <a:bodyPr/>
          <a:lstStyle/>
          <a:p>
            <a:pPr marL="685800" marR="46990" lvl="0" indent="-685800" algn="l">
              <a:lnSpc>
                <a:spcPct val="110000"/>
              </a:lnSpc>
              <a:spcAft>
                <a:spcPts val="0"/>
              </a:spcAft>
              <a:buFont typeface="Wingdings" panose="05000000000000000000" pitchFamily="2" charset="2"/>
              <a:buChar char="§"/>
            </a:pPr>
            <a:r>
              <a:rPr lang="en-GB" sz="5400" dirty="0">
                <a:effectLst/>
                <a:latin typeface="Calibri" panose="020F0502020204030204" pitchFamily="34" charset="0"/>
                <a:ea typeface="Calibri" panose="020F0502020204030204" pitchFamily="34" charset="0"/>
              </a:rPr>
              <a:t>Limited evidence that right to request has worked</a:t>
            </a:r>
          </a:p>
          <a:p>
            <a:pPr marL="1809261" marR="46990" lvl="1" indent="-685800" algn="l">
              <a:lnSpc>
                <a:spcPct val="110000"/>
              </a:lnSpc>
              <a:buFont typeface="Wingdings" panose="05000000000000000000" pitchFamily="2" charset="2"/>
              <a:buChar char="§"/>
            </a:pPr>
            <a:r>
              <a:rPr lang="en-GB" sz="4600" dirty="0">
                <a:latin typeface="Calibri" panose="020F0502020204030204" pitchFamily="34" charset="0"/>
                <a:ea typeface="Calibri" panose="020F0502020204030204" pitchFamily="34" charset="0"/>
              </a:rPr>
              <a:t>% who have no access to flexible work has only dropped 4%</a:t>
            </a:r>
          </a:p>
          <a:p>
            <a:pPr marL="1809261" marR="46990" lvl="1" indent="-685800" algn="l">
              <a:lnSpc>
                <a:spcPct val="110000"/>
              </a:lnSpc>
              <a:buFont typeface="Wingdings" panose="05000000000000000000" pitchFamily="2" charset="2"/>
              <a:buChar char="§"/>
            </a:pPr>
            <a:r>
              <a:rPr lang="en-GB" sz="4600" dirty="0">
                <a:effectLst/>
                <a:latin typeface="Calibri" panose="020F0502020204030204" pitchFamily="34" charset="0"/>
                <a:ea typeface="Calibri" panose="020F0502020204030204" pitchFamily="34" charset="0"/>
              </a:rPr>
              <a:t>Still less than 20% of job adverts reference flexible working</a:t>
            </a:r>
          </a:p>
          <a:p>
            <a:pPr marL="685800" marR="46990" lvl="0" indent="-685800" algn="l">
              <a:lnSpc>
                <a:spcPct val="110000"/>
              </a:lnSpc>
              <a:spcAft>
                <a:spcPts val="0"/>
              </a:spcAft>
              <a:buFont typeface="Wingdings" panose="05000000000000000000" pitchFamily="2" charset="2"/>
              <a:buChar char="§"/>
            </a:pPr>
            <a:endParaRPr lang="en-GB" sz="5400" dirty="0">
              <a:latin typeface="Calibri" panose="020F0502020204030204" pitchFamily="34" charset="0"/>
              <a:ea typeface="Calibri" panose="020F0502020204030204" pitchFamily="34" charset="0"/>
            </a:endParaRPr>
          </a:p>
          <a:p>
            <a:pPr marL="685800" marR="46990" lvl="0" indent="-685800" algn="l">
              <a:lnSpc>
                <a:spcPct val="110000"/>
              </a:lnSpc>
              <a:spcAft>
                <a:spcPts val="0"/>
              </a:spcAft>
              <a:buFont typeface="Wingdings" panose="05000000000000000000" pitchFamily="2" charset="2"/>
              <a:buChar char="§"/>
            </a:pPr>
            <a:r>
              <a:rPr lang="en-GB" sz="5400" dirty="0">
                <a:effectLst/>
                <a:latin typeface="Calibri" panose="020F0502020204030204" pitchFamily="34" charset="0"/>
                <a:ea typeface="Calibri" panose="020F0502020204030204" pitchFamily="34" charset="0"/>
              </a:rPr>
              <a:t>Growth in demand post lockdown</a:t>
            </a:r>
          </a:p>
          <a:p>
            <a:pPr marL="685800" marR="46990" lvl="0" indent="-685800" algn="l">
              <a:lnSpc>
                <a:spcPct val="110000"/>
              </a:lnSpc>
              <a:spcAft>
                <a:spcPts val="0"/>
              </a:spcAft>
              <a:buFont typeface="Wingdings" panose="05000000000000000000" pitchFamily="2" charset="2"/>
              <a:buChar char="§"/>
            </a:pPr>
            <a:endParaRPr lang="en-GB" sz="5400" dirty="0">
              <a:effectLst/>
              <a:latin typeface="Calibri" panose="020F0502020204030204" pitchFamily="34" charset="0"/>
              <a:ea typeface="Calibri" panose="020F0502020204030204" pitchFamily="34" charset="0"/>
            </a:endParaRPr>
          </a:p>
          <a:p>
            <a:pPr marL="685800" marR="46990" lvl="0" indent="-685800" algn="l">
              <a:lnSpc>
                <a:spcPct val="110000"/>
              </a:lnSpc>
              <a:spcAft>
                <a:spcPts val="0"/>
              </a:spcAft>
              <a:buFont typeface="Wingdings" panose="05000000000000000000" pitchFamily="2" charset="2"/>
              <a:buChar char="§"/>
            </a:pPr>
            <a:r>
              <a:rPr lang="en-GB" sz="5400" dirty="0">
                <a:latin typeface="Calibri" panose="020F0502020204030204" pitchFamily="34" charset="0"/>
                <a:ea typeface="Calibri" panose="020F0502020204030204" pitchFamily="34" charset="0"/>
              </a:rPr>
              <a:t>Hard to prove it can’t work</a:t>
            </a:r>
          </a:p>
          <a:p>
            <a:pPr marL="685800" marR="46990" lvl="0" indent="-685800" algn="l">
              <a:lnSpc>
                <a:spcPct val="110000"/>
              </a:lnSpc>
              <a:spcAft>
                <a:spcPts val="0"/>
              </a:spcAft>
              <a:buFont typeface="Wingdings" panose="05000000000000000000" pitchFamily="2" charset="2"/>
              <a:buChar char="§"/>
            </a:pPr>
            <a:endParaRPr lang="en-GB" sz="5400" dirty="0">
              <a:latin typeface="Calibri" panose="020F0502020204030204" pitchFamily="34" charset="0"/>
              <a:ea typeface="Calibri" panose="020F0502020204030204" pitchFamily="34" charset="0"/>
            </a:endParaRPr>
          </a:p>
          <a:p>
            <a:pPr marL="685800" marR="46990" lvl="0" indent="-685800" algn="l">
              <a:lnSpc>
                <a:spcPct val="110000"/>
              </a:lnSpc>
              <a:spcAft>
                <a:spcPts val="0"/>
              </a:spcAft>
              <a:buFont typeface="Wingdings" panose="05000000000000000000" pitchFamily="2" charset="2"/>
              <a:buChar char="§"/>
            </a:pPr>
            <a:r>
              <a:rPr lang="en-GB" sz="5400" dirty="0">
                <a:latin typeface="Calibri" panose="020F0502020204030204" pitchFamily="34" charset="0"/>
                <a:ea typeface="Calibri" panose="020F0502020204030204" pitchFamily="34" charset="0"/>
              </a:rPr>
              <a:t>Access to work for key groups</a:t>
            </a:r>
          </a:p>
          <a:p>
            <a:pPr marL="685800" marR="46990" lvl="0" indent="-685800" algn="l">
              <a:lnSpc>
                <a:spcPct val="110000"/>
              </a:lnSpc>
              <a:spcAft>
                <a:spcPts val="0"/>
              </a:spcAft>
              <a:buFont typeface="Wingdings" panose="05000000000000000000" pitchFamily="2" charset="2"/>
              <a:buChar char="§"/>
            </a:pPr>
            <a:endParaRPr lang="en-GB" sz="5400" dirty="0">
              <a:latin typeface="Calibri" panose="020F0502020204030204" pitchFamily="34" charset="0"/>
              <a:ea typeface="Calibri" panose="020F0502020204030204" pitchFamily="34" charset="0"/>
            </a:endParaRPr>
          </a:p>
          <a:p>
            <a:pPr marL="685800" marR="46990" lvl="0" indent="-685800" algn="l">
              <a:lnSpc>
                <a:spcPct val="110000"/>
              </a:lnSpc>
              <a:spcAft>
                <a:spcPts val="0"/>
              </a:spcAft>
              <a:buFont typeface="Wingdings" panose="05000000000000000000" pitchFamily="2" charset="2"/>
              <a:buChar char="§"/>
            </a:pPr>
            <a:r>
              <a:rPr lang="en-GB" sz="5400" dirty="0">
                <a:latin typeface="Calibri" panose="020F0502020204030204" pitchFamily="34" charset="0"/>
                <a:ea typeface="Calibri" panose="020F0502020204030204" pitchFamily="34" charset="0"/>
              </a:rPr>
              <a:t>Talent and skills shortages</a:t>
            </a:r>
          </a:p>
          <a:p>
            <a:pPr marL="685800" marR="46990" lvl="0" indent="-685800" algn="l">
              <a:lnSpc>
                <a:spcPct val="110000"/>
              </a:lnSpc>
              <a:spcAft>
                <a:spcPts val="0"/>
              </a:spcAft>
              <a:buFont typeface="Wingdings" panose="05000000000000000000" pitchFamily="2" charset="2"/>
              <a:buChar char="§"/>
            </a:pPr>
            <a:endParaRPr lang="en-GB" sz="54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83633877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FC07FD-082F-174D-9CEA-19794234F22B}"/>
              </a:ext>
            </a:extLst>
          </p:cNvPr>
          <p:cNvSpPr>
            <a:spLocks noGrp="1"/>
          </p:cNvSpPr>
          <p:nvPr>
            <p:ph type="body" sz="quarter" idx="13"/>
          </p:nvPr>
        </p:nvSpPr>
        <p:spPr>
          <a:xfrm>
            <a:off x="-367094" y="1101189"/>
            <a:ext cx="24456709" cy="1210588"/>
          </a:xfrm>
        </p:spPr>
        <p:txBody>
          <a:bodyPr/>
          <a:lstStyle/>
          <a:p>
            <a:r>
              <a:rPr lang="en-GB" dirty="0"/>
              <a:t>So what is the current legislation?</a:t>
            </a:r>
          </a:p>
        </p:txBody>
      </p:sp>
      <p:sp>
        <p:nvSpPr>
          <p:cNvPr id="3" name="Text Placeholder 2">
            <a:extLst>
              <a:ext uri="{FF2B5EF4-FFF2-40B4-BE49-F238E27FC236}">
                <a16:creationId xmlns:a16="http://schemas.microsoft.com/office/drawing/2014/main" id="{1C10DCAE-0E92-A647-BBC0-869E8B211F5E}"/>
              </a:ext>
            </a:extLst>
          </p:cNvPr>
          <p:cNvSpPr>
            <a:spLocks noGrp="1"/>
          </p:cNvSpPr>
          <p:nvPr>
            <p:ph type="body" sz="quarter" idx="14"/>
          </p:nvPr>
        </p:nvSpPr>
        <p:spPr>
          <a:xfrm>
            <a:off x="3986232" y="3436692"/>
            <a:ext cx="9861033" cy="6455550"/>
          </a:xfrm>
        </p:spPr>
        <p:txBody>
          <a:bodyPr/>
          <a:lstStyle/>
          <a:p>
            <a:pPr marL="685800" marR="46990" lvl="0" indent="-685800" algn="l">
              <a:lnSpc>
                <a:spcPct val="110000"/>
              </a:lnSpc>
              <a:spcAft>
                <a:spcPts val="0"/>
              </a:spcAft>
              <a:buFont typeface="Wingdings" panose="05000000000000000000" pitchFamily="2" charset="2"/>
              <a:buChar char="§"/>
            </a:pPr>
            <a:r>
              <a:rPr lang="en-GB" sz="5400" dirty="0">
                <a:effectLst/>
                <a:latin typeface="Calibri" panose="020F0502020204030204" pitchFamily="34" charset="0"/>
                <a:ea typeface="Calibri" panose="020F0502020204030204" pitchFamily="34" charset="0"/>
              </a:rPr>
              <a:t>Right to request after 26 weeks</a:t>
            </a:r>
          </a:p>
          <a:p>
            <a:pPr marL="685800" marR="46990" lvl="0" indent="-685800" algn="l">
              <a:lnSpc>
                <a:spcPct val="110000"/>
              </a:lnSpc>
              <a:spcAft>
                <a:spcPts val="0"/>
              </a:spcAft>
              <a:buFont typeface="Wingdings" panose="05000000000000000000" pitchFamily="2" charset="2"/>
              <a:buChar char="§"/>
            </a:pPr>
            <a:endParaRPr lang="en-GB" sz="5400" dirty="0">
              <a:effectLst/>
              <a:latin typeface="Calibri" panose="020F0502020204030204" pitchFamily="34" charset="0"/>
              <a:ea typeface="Calibri" panose="020F0502020204030204" pitchFamily="34" charset="0"/>
            </a:endParaRPr>
          </a:p>
          <a:p>
            <a:pPr marL="685800" marR="46990" lvl="0" indent="-685800" algn="l">
              <a:lnSpc>
                <a:spcPct val="110000"/>
              </a:lnSpc>
              <a:spcAft>
                <a:spcPts val="0"/>
              </a:spcAft>
              <a:buFont typeface="Wingdings" panose="05000000000000000000" pitchFamily="2" charset="2"/>
              <a:buChar char="§"/>
            </a:pPr>
            <a:r>
              <a:rPr lang="en-GB" sz="5400" dirty="0">
                <a:latin typeface="Calibri" panose="020F0502020204030204" pitchFamily="34" charset="0"/>
                <a:ea typeface="Calibri" panose="020F0502020204030204" pitchFamily="34" charset="0"/>
              </a:rPr>
              <a:t>One request each year</a:t>
            </a:r>
          </a:p>
          <a:p>
            <a:pPr marL="685800" marR="46990" lvl="0" indent="-685800" algn="l">
              <a:lnSpc>
                <a:spcPct val="110000"/>
              </a:lnSpc>
              <a:spcAft>
                <a:spcPts val="0"/>
              </a:spcAft>
              <a:buFont typeface="Wingdings" panose="05000000000000000000" pitchFamily="2" charset="2"/>
              <a:buChar char="§"/>
            </a:pPr>
            <a:endParaRPr lang="en-GB" sz="5400" dirty="0">
              <a:latin typeface="Calibri" panose="020F0502020204030204" pitchFamily="34" charset="0"/>
              <a:ea typeface="Calibri" panose="020F0502020204030204" pitchFamily="34" charset="0"/>
            </a:endParaRPr>
          </a:p>
          <a:p>
            <a:pPr marL="685800" marR="46990" lvl="0" indent="-685800" algn="l">
              <a:lnSpc>
                <a:spcPct val="110000"/>
              </a:lnSpc>
              <a:spcAft>
                <a:spcPts val="0"/>
              </a:spcAft>
              <a:buFont typeface="Wingdings" panose="05000000000000000000" pitchFamily="2" charset="2"/>
              <a:buChar char="§"/>
            </a:pPr>
            <a:r>
              <a:rPr lang="en-GB" sz="5400" dirty="0">
                <a:latin typeface="Calibri" panose="020F0502020204030204" pitchFamily="34" charset="0"/>
                <a:ea typeface="Calibri" panose="020F0502020204030204" pitchFamily="34" charset="0"/>
              </a:rPr>
              <a:t>8 reasons to reject applications</a:t>
            </a:r>
          </a:p>
          <a:p>
            <a:pPr marL="685800" marR="46990" lvl="0" indent="-685800" algn="l">
              <a:lnSpc>
                <a:spcPct val="110000"/>
              </a:lnSpc>
              <a:spcAft>
                <a:spcPts val="0"/>
              </a:spcAft>
              <a:buFont typeface="Wingdings" panose="05000000000000000000" pitchFamily="2" charset="2"/>
              <a:buChar char="§"/>
            </a:pPr>
            <a:endParaRPr lang="en-GB" sz="5400" dirty="0">
              <a:effectLst/>
              <a:latin typeface="Calibri" panose="020F0502020204030204" pitchFamily="34" charset="0"/>
              <a:ea typeface="Calibri" panose="020F0502020204030204" pitchFamily="34" charset="0"/>
            </a:endParaRPr>
          </a:p>
          <a:p>
            <a:pPr marL="685800" marR="46990" lvl="0" indent="-685800" algn="l">
              <a:lnSpc>
                <a:spcPct val="110000"/>
              </a:lnSpc>
              <a:spcAft>
                <a:spcPts val="0"/>
              </a:spcAft>
              <a:buFont typeface="Wingdings" panose="05000000000000000000" pitchFamily="2" charset="2"/>
              <a:buChar char="§"/>
            </a:pPr>
            <a:endParaRPr lang="en-GB" sz="54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807817393"/>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IES TInt Orange">
      <a:dk1>
        <a:srgbClr val="1A2F66"/>
      </a:dk1>
      <a:lt1>
        <a:srgbClr val="FFFFFF"/>
      </a:lt1>
      <a:dk2>
        <a:srgbClr val="EEA730"/>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rial"/>
        <a:ea typeface="Arial"/>
        <a:cs typeface="Arial"/>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5900"/>
          </a:spcBef>
          <a:spcAft>
            <a:spcPts val="0"/>
          </a:spcAft>
          <a:buClrTx/>
          <a:buSzTx/>
          <a:buFontTx/>
          <a:buNone/>
          <a:tabLst/>
          <a:defRPr kumimoji="0" sz="4000" b="0" i="0" u="none" strike="noStrike" cap="none" spc="0" normalizeH="0" baseline="0">
            <a:ln>
              <a:noFill/>
            </a:ln>
            <a:solidFill>
              <a:srgbClr val="1B2F66"/>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IES_v8_SOR1202  -  Read-Only" id="{D0D8579B-A758-489F-9CF9-C9C78CCDDCBF}" vid="{435F0F7B-659C-4475-BA81-62C7E670BDD9}"/>
    </a:ext>
  </a:ext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rial"/>
        <a:ea typeface="Arial"/>
        <a:cs typeface="Arial"/>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5900"/>
          </a:spcBef>
          <a:spcAft>
            <a:spcPts val="0"/>
          </a:spcAft>
          <a:buClrTx/>
          <a:buSzTx/>
          <a:buFontTx/>
          <a:buNone/>
          <a:tabLst/>
          <a:defRPr kumimoji="0" sz="4000" b="0" i="0" u="none" strike="noStrike" cap="none" spc="0" normalizeH="0" baseline="0">
            <a:ln>
              <a:noFill/>
            </a:ln>
            <a:solidFill>
              <a:srgbClr val="1B2F66"/>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IES_Template</Template>
  <TotalTime>3146</TotalTime>
  <Words>555</Words>
  <Application>Microsoft Office PowerPoint</Application>
  <PresentationFormat>Custom</PresentationFormat>
  <Paragraphs>87</Paragraphs>
  <Slides>18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Helvetica Light</vt:lpstr>
      <vt:lpstr>Helvetica Neue</vt:lpstr>
      <vt:lpstr>Open Sans</vt:lpstr>
      <vt:lpstr>Wingdings</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O'Rourke</dc:creator>
  <cp:lastModifiedBy>Claire Campbell</cp:lastModifiedBy>
  <cp:revision>33</cp:revision>
  <cp:lastPrinted>2021-10-13T16:21:01Z</cp:lastPrinted>
  <dcterms:created xsi:type="dcterms:W3CDTF">2021-02-22T15:39:33Z</dcterms:created>
  <dcterms:modified xsi:type="dcterms:W3CDTF">2021-10-13T16:21:41Z</dcterms:modified>
</cp:coreProperties>
</file>