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966" r:id="rId3"/>
    <p:sldId id="967" r:id="rId4"/>
    <p:sldId id="968" r:id="rId5"/>
    <p:sldId id="970" r:id="rId6"/>
    <p:sldId id="971" r:id="rId7"/>
    <p:sldId id="972" r:id="rId8"/>
    <p:sldId id="973" r:id="rId9"/>
    <p:sldId id="975" r:id="rId10"/>
    <p:sldId id="980" r:id="rId11"/>
    <p:sldId id="974" r:id="rId12"/>
    <p:sldId id="976" r:id="rId13"/>
    <p:sldId id="977" r:id="rId14"/>
    <p:sldId id="979" r:id="rId15"/>
    <p:sldId id="981" r:id="rId16"/>
    <p:sldId id="937" r:id="rId17"/>
    <p:sldId id="942" r:id="rId18"/>
    <p:sldId id="939" r:id="rId19"/>
    <p:sldId id="982" r:id="rId20"/>
    <p:sldId id="983" r:id="rId21"/>
    <p:sldId id="984" r:id="rId22"/>
    <p:sldId id="985" r:id="rId23"/>
    <p:sldId id="958" r:id="rId24"/>
    <p:sldId id="986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550A0E-294F-5080-53E8-ABF88C252D4F}" name="wh" initials="w" userId="wh" providerId="None"/>
  <p188:author id="{724AA2A5-887D-0367-B6EB-869BC0B6EF7E}" name="Dan Lucy" initials="DL" userId="S::Dan.Lucy@employment-studies.co.uk::7b1f5094-b844-4cd0-8c3b-b7ec0e99eb79" providerId="AD"/>
  <p188:author id="{0EB291E0-04C8-06E8-4F25-42393F31E151}" name="Peter Reilly" initials="PR" userId="960359a81b0bb8c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F66"/>
    <a:srgbClr val="37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DA475-3E57-46D0-8161-01CC0D7A81EE}" v="72" dt="2022-11-28T17:30:48.0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83266" autoAdjust="0"/>
  </p:normalViewPr>
  <p:slideViewPr>
    <p:cSldViewPr snapToGrid="0" snapToObjects="1">
      <p:cViewPr varScale="1">
        <p:scale>
          <a:sx n="26" d="100"/>
          <a:sy n="26" d="100"/>
        </p:scale>
        <p:origin x="1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5380"/>
    </p:cViewPr>
  </p:sorter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Wilson" userId="3ac092ca-c7c5-4366-b611-5371a5e77eef" providerId="ADAL" clId="{8B7DA475-3E57-46D0-8161-01CC0D7A81EE}"/>
    <pc:docChg chg="undo redo custSel addSld delSld modSld sldOrd">
      <pc:chgData name="Tony Wilson" userId="3ac092ca-c7c5-4366-b611-5371a5e77eef" providerId="ADAL" clId="{8B7DA475-3E57-46D0-8161-01CC0D7A81EE}" dt="2022-11-28T17:33:29.078" v="5045" actId="47"/>
      <pc:docMkLst>
        <pc:docMk/>
      </pc:docMkLst>
      <pc:sldChg chg="modSp mod">
        <pc:chgData name="Tony Wilson" userId="3ac092ca-c7c5-4366-b611-5371a5e77eef" providerId="ADAL" clId="{8B7DA475-3E57-46D0-8161-01CC0D7A81EE}" dt="2022-11-28T15:43:09.271" v="47" actId="20577"/>
        <pc:sldMkLst>
          <pc:docMk/>
          <pc:sldMk cId="725734248" sldId="256"/>
        </pc:sldMkLst>
        <pc:spChg chg="mod">
          <ac:chgData name="Tony Wilson" userId="3ac092ca-c7c5-4366-b611-5371a5e77eef" providerId="ADAL" clId="{8B7DA475-3E57-46D0-8161-01CC0D7A81EE}" dt="2022-11-28T15:43:09.271" v="47" actId="20577"/>
          <ac:spMkLst>
            <pc:docMk/>
            <pc:sldMk cId="725734248" sldId="256"/>
            <ac:spMk id="71" creationId="{00000000-0000-0000-0000-000000000000}"/>
          </ac:spMkLst>
        </pc:spChg>
      </pc:sldChg>
      <pc:sldChg chg="del">
        <pc:chgData name="Tony Wilson" userId="3ac092ca-c7c5-4366-b611-5371a5e77eef" providerId="ADAL" clId="{8B7DA475-3E57-46D0-8161-01CC0D7A81EE}" dt="2022-11-28T15:43:24.718" v="48" actId="47"/>
        <pc:sldMkLst>
          <pc:docMk/>
          <pc:sldMk cId="2718153200" sldId="880"/>
        </pc:sldMkLst>
      </pc:sldChg>
      <pc:sldChg chg="del">
        <pc:chgData name="Tony Wilson" userId="3ac092ca-c7c5-4366-b611-5371a5e77eef" providerId="ADAL" clId="{8B7DA475-3E57-46D0-8161-01CC0D7A81EE}" dt="2022-11-28T16:39:59.078" v="2434" actId="47"/>
        <pc:sldMkLst>
          <pc:docMk/>
          <pc:sldMk cId="4226650729" sldId="881"/>
        </pc:sldMkLst>
      </pc:sldChg>
      <pc:sldChg chg="del">
        <pc:chgData name="Tony Wilson" userId="3ac092ca-c7c5-4366-b611-5371a5e77eef" providerId="ADAL" clId="{8B7DA475-3E57-46D0-8161-01CC0D7A81EE}" dt="2022-11-28T15:43:26.075" v="49" actId="47"/>
        <pc:sldMkLst>
          <pc:docMk/>
          <pc:sldMk cId="2650812054" sldId="888"/>
        </pc:sldMkLst>
      </pc:sldChg>
      <pc:sldChg chg="del">
        <pc:chgData name="Tony Wilson" userId="3ac092ca-c7c5-4366-b611-5371a5e77eef" providerId="ADAL" clId="{8B7DA475-3E57-46D0-8161-01CC0D7A81EE}" dt="2022-11-28T16:40:33.201" v="2476" actId="47"/>
        <pc:sldMkLst>
          <pc:docMk/>
          <pc:sldMk cId="1451850077" sldId="897"/>
        </pc:sldMkLst>
      </pc:sldChg>
      <pc:sldChg chg="del">
        <pc:chgData name="Tony Wilson" userId="3ac092ca-c7c5-4366-b611-5371a5e77eef" providerId="ADAL" clId="{8B7DA475-3E57-46D0-8161-01CC0D7A81EE}" dt="2022-11-28T17:07:36.803" v="3249" actId="47"/>
        <pc:sldMkLst>
          <pc:docMk/>
          <pc:sldMk cId="1323265333" sldId="899"/>
        </pc:sldMkLst>
      </pc:sldChg>
      <pc:sldChg chg="del">
        <pc:chgData name="Tony Wilson" userId="3ac092ca-c7c5-4366-b611-5371a5e77eef" providerId="ADAL" clId="{8B7DA475-3E57-46D0-8161-01CC0D7A81EE}" dt="2022-11-28T17:06:48.966" v="3164" actId="47"/>
        <pc:sldMkLst>
          <pc:docMk/>
          <pc:sldMk cId="388322466" sldId="900"/>
        </pc:sldMkLst>
      </pc:sldChg>
      <pc:sldChg chg="del">
        <pc:chgData name="Tony Wilson" userId="3ac092ca-c7c5-4366-b611-5371a5e77eef" providerId="ADAL" clId="{8B7DA475-3E57-46D0-8161-01CC0D7A81EE}" dt="2022-11-28T15:43:47.712" v="50" actId="47"/>
        <pc:sldMkLst>
          <pc:docMk/>
          <pc:sldMk cId="1607824639" sldId="903"/>
        </pc:sldMkLst>
      </pc:sldChg>
      <pc:sldChg chg="del">
        <pc:chgData name="Tony Wilson" userId="3ac092ca-c7c5-4366-b611-5371a5e77eef" providerId="ADAL" clId="{8B7DA475-3E57-46D0-8161-01CC0D7A81EE}" dt="2022-11-28T15:43:48.159" v="51" actId="47"/>
        <pc:sldMkLst>
          <pc:docMk/>
          <pc:sldMk cId="1233529270" sldId="923"/>
        </pc:sldMkLst>
      </pc:sldChg>
      <pc:sldChg chg="del">
        <pc:chgData name="Tony Wilson" userId="3ac092ca-c7c5-4366-b611-5371a5e77eef" providerId="ADAL" clId="{8B7DA475-3E57-46D0-8161-01CC0D7A81EE}" dt="2022-11-28T15:43:48.551" v="52" actId="47"/>
        <pc:sldMkLst>
          <pc:docMk/>
          <pc:sldMk cId="2331796620" sldId="924"/>
        </pc:sldMkLst>
      </pc:sldChg>
      <pc:sldChg chg="del">
        <pc:chgData name="Tony Wilson" userId="3ac092ca-c7c5-4366-b611-5371a5e77eef" providerId="ADAL" clId="{8B7DA475-3E57-46D0-8161-01CC0D7A81EE}" dt="2022-11-28T15:57:41.797" v="1432" actId="47"/>
        <pc:sldMkLst>
          <pc:docMk/>
          <pc:sldMk cId="1490239509" sldId="928"/>
        </pc:sldMkLst>
      </pc:sldChg>
      <pc:sldChg chg="del">
        <pc:chgData name="Tony Wilson" userId="3ac092ca-c7c5-4366-b611-5371a5e77eef" providerId="ADAL" clId="{8B7DA475-3E57-46D0-8161-01CC0D7A81EE}" dt="2022-11-28T16:40:32.427" v="2475" actId="47"/>
        <pc:sldMkLst>
          <pc:docMk/>
          <pc:sldMk cId="380889686" sldId="931"/>
        </pc:sldMkLst>
      </pc:sldChg>
      <pc:sldChg chg="del">
        <pc:chgData name="Tony Wilson" userId="3ac092ca-c7c5-4366-b611-5371a5e77eef" providerId="ADAL" clId="{8B7DA475-3E57-46D0-8161-01CC0D7A81EE}" dt="2022-11-28T15:57:38.946" v="1431" actId="47"/>
        <pc:sldMkLst>
          <pc:docMk/>
          <pc:sldMk cId="2559923284" sldId="932"/>
        </pc:sldMkLst>
      </pc:sldChg>
      <pc:sldChg chg="modSp add mod">
        <pc:chgData name="Tony Wilson" userId="3ac092ca-c7c5-4366-b611-5371a5e77eef" providerId="ADAL" clId="{8B7DA475-3E57-46D0-8161-01CC0D7A81EE}" dt="2022-11-28T17:08:58.788" v="3369" actId="20577"/>
        <pc:sldMkLst>
          <pc:docMk/>
          <pc:sldMk cId="3663306479" sldId="937"/>
        </pc:sldMkLst>
        <pc:spChg chg="mod">
          <ac:chgData name="Tony Wilson" userId="3ac092ca-c7c5-4366-b611-5371a5e77eef" providerId="ADAL" clId="{8B7DA475-3E57-46D0-8161-01CC0D7A81EE}" dt="2022-11-28T17:08:58.788" v="3369" actId="20577"/>
          <ac:spMkLst>
            <pc:docMk/>
            <pc:sldMk cId="3663306479" sldId="937"/>
            <ac:spMk id="4" creationId="{42FBD4AE-E0FD-8AEA-5B61-10B2F287ED85}"/>
          </ac:spMkLst>
        </pc:spChg>
      </pc:sldChg>
      <pc:sldChg chg="addSp delSp modSp del mod modClrScheme chgLayout">
        <pc:chgData name="Tony Wilson" userId="3ac092ca-c7c5-4366-b611-5371a5e77eef" providerId="ADAL" clId="{8B7DA475-3E57-46D0-8161-01CC0D7A81EE}" dt="2022-11-28T16:33:46.381" v="2026" actId="47"/>
        <pc:sldMkLst>
          <pc:docMk/>
          <pc:sldMk cId="3692056177" sldId="938"/>
        </pc:sldMkLst>
        <pc:spChg chg="mod ord">
          <ac:chgData name="Tony Wilson" userId="3ac092ca-c7c5-4366-b611-5371a5e77eef" providerId="ADAL" clId="{8B7DA475-3E57-46D0-8161-01CC0D7A81EE}" dt="2022-11-28T15:46:15.600" v="191" actId="21"/>
          <ac:spMkLst>
            <pc:docMk/>
            <pc:sldMk cId="3692056177" sldId="938"/>
            <ac:spMk id="2" creationId="{A73853D6-3656-F51C-E1F9-26AA37B4AD9D}"/>
          </ac:spMkLst>
        </pc:spChg>
        <pc:spChg chg="mod ord">
          <ac:chgData name="Tony Wilson" userId="3ac092ca-c7c5-4366-b611-5371a5e77eef" providerId="ADAL" clId="{8B7DA475-3E57-46D0-8161-01CC0D7A81EE}" dt="2022-11-28T15:44:34.613" v="56" actId="700"/>
          <ac:spMkLst>
            <pc:docMk/>
            <pc:sldMk cId="3692056177" sldId="938"/>
            <ac:spMk id="3" creationId="{24BDAE99-A036-7A1B-AC65-4D2CD70F1AED}"/>
          </ac:spMkLst>
        </pc:spChg>
        <pc:spChg chg="add del mod ord">
          <ac:chgData name="Tony Wilson" userId="3ac092ca-c7c5-4366-b611-5371a5e77eef" providerId="ADAL" clId="{8B7DA475-3E57-46D0-8161-01CC0D7A81EE}" dt="2022-11-28T15:44:34.613" v="56" actId="700"/>
          <ac:spMkLst>
            <pc:docMk/>
            <pc:sldMk cId="3692056177" sldId="938"/>
            <ac:spMk id="4" creationId="{5B4A518D-3C70-4BE2-E4AF-D5B05F1F768F}"/>
          </ac:spMkLst>
        </pc:spChg>
      </pc:sldChg>
      <pc:sldChg chg="modSp add mod">
        <pc:chgData name="Tony Wilson" userId="3ac092ca-c7c5-4366-b611-5371a5e77eef" providerId="ADAL" clId="{8B7DA475-3E57-46D0-8161-01CC0D7A81EE}" dt="2022-11-28T17:10:18.233" v="3400" actId="20577"/>
        <pc:sldMkLst>
          <pc:docMk/>
          <pc:sldMk cId="467810163" sldId="939"/>
        </pc:sldMkLst>
        <pc:spChg chg="mod">
          <ac:chgData name="Tony Wilson" userId="3ac092ca-c7c5-4366-b611-5371a5e77eef" providerId="ADAL" clId="{8B7DA475-3E57-46D0-8161-01CC0D7A81EE}" dt="2022-11-28T17:10:18.233" v="3400" actId="20577"/>
          <ac:spMkLst>
            <pc:docMk/>
            <pc:sldMk cId="467810163" sldId="939"/>
            <ac:spMk id="2" creationId="{12C3AAF4-A13C-1C43-EA6D-42A016846E79}"/>
          </ac:spMkLst>
        </pc:spChg>
      </pc:sldChg>
      <pc:sldChg chg="del">
        <pc:chgData name="Tony Wilson" userId="3ac092ca-c7c5-4366-b611-5371a5e77eef" providerId="ADAL" clId="{8B7DA475-3E57-46D0-8161-01CC0D7A81EE}" dt="2022-11-28T16:38:35.707" v="2303" actId="47"/>
        <pc:sldMkLst>
          <pc:docMk/>
          <pc:sldMk cId="4273722736" sldId="939"/>
        </pc:sldMkLst>
      </pc:sldChg>
      <pc:sldChg chg="del">
        <pc:chgData name="Tony Wilson" userId="3ac092ca-c7c5-4366-b611-5371a5e77eef" providerId="ADAL" clId="{8B7DA475-3E57-46D0-8161-01CC0D7A81EE}" dt="2022-11-28T17:23:00.475" v="4411" actId="47"/>
        <pc:sldMkLst>
          <pc:docMk/>
          <pc:sldMk cId="2310050858" sldId="941"/>
        </pc:sldMkLst>
      </pc:sldChg>
      <pc:sldChg chg="modSp add mod">
        <pc:chgData name="Tony Wilson" userId="3ac092ca-c7c5-4366-b611-5371a5e77eef" providerId="ADAL" clId="{8B7DA475-3E57-46D0-8161-01CC0D7A81EE}" dt="2022-11-28T17:10:03.904" v="3394" actId="20577"/>
        <pc:sldMkLst>
          <pc:docMk/>
          <pc:sldMk cId="1900235905" sldId="942"/>
        </pc:sldMkLst>
        <pc:spChg chg="mod">
          <ac:chgData name="Tony Wilson" userId="3ac092ca-c7c5-4366-b611-5371a5e77eef" providerId="ADAL" clId="{8B7DA475-3E57-46D0-8161-01CC0D7A81EE}" dt="2022-11-28T17:10:00.704" v="3382" actId="1036"/>
          <ac:spMkLst>
            <pc:docMk/>
            <pc:sldMk cId="1900235905" sldId="942"/>
            <ac:spMk id="2" creationId="{A83ED416-CB9E-01CA-1815-F31769505F19}"/>
          </ac:spMkLst>
        </pc:spChg>
        <pc:spChg chg="mod">
          <ac:chgData name="Tony Wilson" userId="3ac092ca-c7c5-4366-b611-5371a5e77eef" providerId="ADAL" clId="{8B7DA475-3E57-46D0-8161-01CC0D7A81EE}" dt="2022-11-28T17:10:03.904" v="3394" actId="20577"/>
          <ac:spMkLst>
            <pc:docMk/>
            <pc:sldMk cId="1900235905" sldId="942"/>
            <ac:spMk id="4" creationId="{0672901A-A072-8E3C-9ECD-BCBDBE5DAFBA}"/>
          </ac:spMkLst>
        </pc:spChg>
      </pc:sldChg>
      <pc:sldChg chg="del">
        <pc:chgData name="Tony Wilson" userId="3ac092ca-c7c5-4366-b611-5371a5e77eef" providerId="ADAL" clId="{8B7DA475-3E57-46D0-8161-01CC0D7A81EE}" dt="2022-11-28T17:33:29.078" v="5045" actId="47"/>
        <pc:sldMkLst>
          <pc:docMk/>
          <pc:sldMk cId="371456653" sldId="943"/>
        </pc:sldMkLst>
      </pc:sldChg>
      <pc:sldChg chg="del ord">
        <pc:chgData name="Tony Wilson" userId="3ac092ca-c7c5-4366-b611-5371a5e77eef" providerId="ADAL" clId="{8B7DA475-3E57-46D0-8161-01CC0D7A81EE}" dt="2022-11-28T16:37:14.020" v="2145" actId="47"/>
        <pc:sldMkLst>
          <pc:docMk/>
          <pc:sldMk cId="3333398813" sldId="944"/>
        </pc:sldMkLst>
      </pc:sldChg>
      <pc:sldChg chg="del">
        <pc:chgData name="Tony Wilson" userId="3ac092ca-c7c5-4366-b611-5371a5e77eef" providerId="ADAL" clId="{8B7DA475-3E57-46D0-8161-01CC0D7A81EE}" dt="2022-11-28T16:40:28.659" v="2474" actId="47"/>
        <pc:sldMkLst>
          <pc:docMk/>
          <pc:sldMk cId="2132661561" sldId="945"/>
        </pc:sldMkLst>
      </pc:sldChg>
      <pc:sldChg chg="addSp modSp del mod modClrScheme chgLayout">
        <pc:chgData name="Tony Wilson" userId="3ac092ca-c7c5-4366-b611-5371a5e77eef" providerId="ADAL" clId="{8B7DA475-3E57-46D0-8161-01CC0D7A81EE}" dt="2022-11-28T15:57:01.069" v="1340" actId="47"/>
        <pc:sldMkLst>
          <pc:docMk/>
          <pc:sldMk cId="829200910" sldId="954"/>
        </pc:sldMkLst>
        <pc:spChg chg="mod ord">
          <ac:chgData name="Tony Wilson" userId="3ac092ca-c7c5-4366-b611-5371a5e77eef" providerId="ADAL" clId="{8B7DA475-3E57-46D0-8161-01CC0D7A81EE}" dt="2022-11-28T15:56:07.509" v="1261" actId="21"/>
          <ac:spMkLst>
            <pc:docMk/>
            <pc:sldMk cId="829200910" sldId="954"/>
            <ac:spMk id="2" creationId="{D3490C01-AE0A-C451-1DFD-8C144AE0F9F1}"/>
          </ac:spMkLst>
        </pc:spChg>
        <pc:spChg chg="add mod ord">
          <ac:chgData name="Tony Wilson" userId="3ac092ca-c7c5-4366-b611-5371a5e77eef" providerId="ADAL" clId="{8B7DA475-3E57-46D0-8161-01CC0D7A81EE}" dt="2022-11-28T15:55:57.186" v="1252" actId="700"/>
          <ac:spMkLst>
            <pc:docMk/>
            <pc:sldMk cId="829200910" sldId="954"/>
            <ac:spMk id="3" creationId="{0F3E8691-158B-DBFB-B637-222EA5F93EB0}"/>
          </ac:spMkLst>
        </pc:spChg>
        <pc:spChg chg="add mod ord">
          <ac:chgData name="Tony Wilson" userId="3ac092ca-c7c5-4366-b611-5371a5e77eef" providerId="ADAL" clId="{8B7DA475-3E57-46D0-8161-01CC0D7A81EE}" dt="2022-11-28T15:55:57.186" v="1252" actId="700"/>
          <ac:spMkLst>
            <pc:docMk/>
            <pc:sldMk cId="829200910" sldId="954"/>
            <ac:spMk id="4" creationId="{90BA8742-15EE-4F35-AB5C-363F00B90D29}"/>
          </ac:spMkLst>
        </pc:spChg>
      </pc:sldChg>
      <pc:sldChg chg="del">
        <pc:chgData name="Tony Wilson" userId="3ac092ca-c7c5-4366-b611-5371a5e77eef" providerId="ADAL" clId="{8B7DA475-3E57-46D0-8161-01CC0D7A81EE}" dt="2022-11-28T15:57:35.829" v="1430" actId="47"/>
        <pc:sldMkLst>
          <pc:docMk/>
          <pc:sldMk cId="1855173460" sldId="955"/>
        </pc:sldMkLst>
      </pc:sldChg>
      <pc:sldChg chg="addSp delSp modSp del mod">
        <pc:chgData name="Tony Wilson" userId="3ac092ca-c7c5-4366-b611-5371a5e77eef" providerId="ADAL" clId="{8B7DA475-3E57-46D0-8161-01CC0D7A81EE}" dt="2022-11-28T16:31:33.116" v="1926" actId="47"/>
        <pc:sldMkLst>
          <pc:docMk/>
          <pc:sldMk cId="590776304" sldId="956"/>
        </pc:sldMkLst>
        <pc:picChg chg="add del mod">
          <ac:chgData name="Tony Wilson" userId="3ac092ca-c7c5-4366-b611-5371a5e77eef" providerId="ADAL" clId="{8B7DA475-3E57-46D0-8161-01CC0D7A81EE}" dt="2022-11-28T16:08:43.046" v="1442" actId="478"/>
          <ac:picMkLst>
            <pc:docMk/>
            <pc:sldMk cId="590776304" sldId="956"/>
            <ac:picMk id="3" creationId="{BF60D595-5BA3-0E56-C7E2-7DFBA35C995B}"/>
          </ac:picMkLst>
        </pc:picChg>
        <pc:picChg chg="add del mod">
          <ac:chgData name="Tony Wilson" userId="3ac092ca-c7c5-4366-b611-5371a5e77eef" providerId="ADAL" clId="{8B7DA475-3E57-46D0-8161-01CC0D7A81EE}" dt="2022-11-28T16:08:45.577" v="1444"/>
          <ac:picMkLst>
            <pc:docMk/>
            <pc:sldMk cId="590776304" sldId="956"/>
            <ac:picMk id="4" creationId="{D7A949D8-3C59-A953-F7E7-99CFDA92896F}"/>
          </ac:picMkLst>
        </pc:picChg>
        <pc:picChg chg="del">
          <ac:chgData name="Tony Wilson" userId="3ac092ca-c7c5-4366-b611-5371a5e77eef" providerId="ADAL" clId="{8B7DA475-3E57-46D0-8161-01CC0D7A81EE}" dt="2022-11-28T16:07:55.979" v="1439" actId="478"/>
          <ac:picMkLst>
            <pc:docMk/>
            <pc:sldMk cId="590776304" sldId="956"/>
            <ac:picMk id="5" creationId="{69349514-F97C-CE06-B8B4-7CC265214AE8}"/>
          </ac:picMkLst>
        </pc:picChg>
      </pc:sldChg>
      <pc:sldChg chg="addSp modSp">
        <pc:chgData name="Tony Wilson" userId="3ac092ca-c7c5-4366-b611-5371a5e77eef" providerId="ADAL" clId="{8B7DA475-3E57-46D0-8161-01CC0D7A81EE}" dt="2022-11-28T17:30:36.202" v="5032"/>
        <pc:sldMkLst>
          <pc:docMk/>
          <pc:sldMk cId="3509535736" sldId="958"/>
        </pc:sldMkLst>
        <pc:picChg chg="add mod">
          <ac:chgData name="Tony Wilson" userId="3ac092ca-c7c5-4366-b611-5371a5e77eef" providerId="ADAL" clId="{8B7DA475-3E57-46D0-8161-01CC0D7A81EE}" dt="2022-11-28T17:30:36.202" v="5032"/>
          <ac:picMkLst>
            <pc:docMk/>
            <pc:sldMk cId="3509535736" sldId="958"/>
            <ac:picMk id="2" creationId="{5D5F5DC1-4795-C8C1-56E5-80DC516B2D76}"/>
          </ac:picMkLst>
        </pc:picChg>
      </pc:sldChg>
      <pc:sldChg chg="del">
        <pc:chgData name="Tony Wilson" userId="3ac092ca-c7c5-4366-b611-5371a5e77eef" providerId="ADAL" clId="{8B7DA475-3E57-46D0-8161-01CC0D7A81EE}" dt="2022-11-28T17:12:15.651" v="3626" actId="47"/>
        <pc:sldMkLst>
          <pc:docMk/>
          <pc:sldMk cId="2720377385" sldId="959"/>
        </pc:sldMkLst>
      </pc:sldChg>
      <pc:sldChg chg="del">
        <pc:chgData name="Tony Wilson" userId="3ac092ca-c7c5-4366-b611-5371a5e77eef" providerId="ADAL" clId="{8B7DA475-3E57-46D0-8161-01CC0D7A81EE}" dt="2022-11-28T16:40:27.096" v="2473" actId="47"/>
        <pc:sldMkLst>
          <pc:docMk/>
          <pc:sldMk cId="1582688598" sldId="960"/>
        </pc:sldMkLst>
      </pc:sldChg>
      <pc:sldChg chg="del">
        <pc:chgData name="Tony Wilson" userId="3ac092ca-c7c5-4366-b611-5371a5e77eef" providerId="ADAL" clId="{8B7DA475-3E57-46D0-8161-01CC0D7A81EE}" dt="2022-11-28T17:30:45.947" v="5035" actId="47"/>
        <pc:sldMkLst>
          <pc:docMk/>
          <pc:sldMk cId="2019961587" sldId="961"/>
        </pc:sldMkLst>
      </pc:sldChg>
      <pc:sldChg chg="del">
        <pc:chgData name="Tony Wilson" userId="3ac092ca-c7c5-4366-b611-5371a5e77eef" providerId="ADAL" clId="{8B7DA475-3E57-46D0-8161-01CC0D7A81EE}" dt="2022-11-28T17:10:55.427" v="3485" actId="47"/>
        <pc:sldMkLst>
          <pc:docMk/>
          <pc:sldMk cId="990733641" sldId="965"/>
        </pc:sldMkLst>
      </pc:sldChg>
      <pc:sldChg chg="new del">
        <pc:chgData name="Tony Wilson" userId="3ac092ca-c7c5-4366-b611-5371a5e77eef" providerId="ADAL" clId="{8B7DA475-3E57-46D0-8161-01CC0D7A81EE}" dt="2022-11-28T15:44:33.043" v="55" actId="680"/>
        <pc:sldMkLst>
          <pc:docMk/>
          <pc:sldMk cId="289720165" sldId="966"/>
        </pc:sldMkLst>
      </pc:sldChg>
      <pc:sldChg chg="addSp delSp modSp new mod modClrScheme chgLayout">
        <pc:chgData name="Tony Wilson" userId="3ac092ca-c7c5-4366-b611-5371a5e77eef" providerId="ADAL" clId="{8B7DA475-3E57-46D0-8161-01CC0D7A81EE}" dt="2022-11-28T15:49:14.099" v="416" actId="27636"/>
        <pc:sldMkLst>
          <pc:docMk/>
          <pc:sldMk cId="1016946365" sldId="966"/>
        </pc:sldMkLst>
        <pc:spChg chg="del mod ord">
          <ac:chgData name="Tony Wilson" userId="3ac092ca-c7c5-4366-b611-5371a5e77eef" providerId="ADAL" clId="{8B7DA475-3E57-46D0-8161-01CC0D7A81EE}" dt="2022-11-28T15:44:51.136" v="58" actId="700"/>
          <ac:spMkLst>
            <pc:docMk/>
            <pc:sldMk cId="1016946365" sldId="966"/>
            <ac:spMk id="2" creationId="{A647FF9D-2E76-5D6B-38B2-E1A14BC24D72}"/>
          </ac:spMkLst>
        </pc:spChg>
        <pc:spChg chg="del mod ord">
          <ac:chgData name="Tony Wilson" userId="3ac092ca-c7c5-4366-b611-5371a5e77eef" providerId="ADAL" clId="{8B7DA475-3E57-46D0-8161-01CC0D7A81EE}" dt="2022-11-28T15:44:51.136" v="58" actId="700"/>
          <ac:spMkLst>
            <pc:docMk/>
            <pc:sldMk cId="1016946365" sldId="966"/>
            <ac:spMk id="3" creationId="{E0888EF5-D9F5-E309-2CB2-32582CFC7091}"/>
          </ac:spMkLst>
        </pc:spChg>
        <pc:spChg chg="add mod ord">
          <ac:chgData name="Tony Wilson" userId="3ac092ca-c7c5-4366-b611-5371a5e77eef" providerId="ADAL" clId="{8B7DA475-3E57-46D0-8161-01CC0D7A81EE}" dt="2022-11-28T15:45:53.250" v="175" actId="14100"/>
          <ac:spMkLst>
            <pc:docMk/>
            <pc:sldMk cId="1016946365" sldId="966"/>
            <ac:spMk id="4" creationId="{7C78E6B0-D841-D395-F0F1-B3D33324F4D4}"/>
          </ac:spMkLst>
        </pc:spChg>
        <pc:spChg chg="add mod ord">
          <ac:chgData name="Tony Wilson" userId="3ac092ca-c7c5-4366-b611-5371a5e77eef" providerId="ADAL" clId="{8B7DA475-3E57-46D0-8161-01CC0D7A81EE}" dt="2022-11-28T15:49:14.099" v="416" actId="27636"/>
          <ac:spMkLst>
            <pc:docMk/>
            <pc:sldMk cId="1016946365" sldId="966"/>
            <ac:spMk id="5" creationId="{4667576A-4105-5CB2-99BB-8739424EF6A9}"/>
          </ac:spMkLst>
        </pc:spChg>
        <pc:spChg chg="add mod ord">
          <ac:chgData name="Tony Wilson" userId="3ac092ca-c7c5-4366-b611-5371a5e77eef" providerId="ADAL" clId="{8B7DA475-3E57-46D0-8161-01CC0D7A81EE}" dt="2022-11-28T15:45:12.351" v="121" actId="5793"/>
          <ac:spMkLst>
            <pc:docMk/>
            <pc:sldMk cId="1016946365" sldId="966"/>
            <ac:spMk id="6" creationId="{2888A860-1D7A-2E7E-D8AF-6384793AD00F}"/>
          </ac:spMkLst>
        </pc:spChg>
      </pc:sldChg>
      <pc:sldChg chg="modSp new mod">
        <pc:chgData name="Tony Wilson" userId="3ac092ca-c7c5-4366-b611-5371a5e77eef" providerId="ADAL" clId="{8B7DA475-3E57-46D0-8161-01CC0D7A81EE}" dt="2022-11-28T17:31:10.946" v="5040" actId="114"/>
        <pc:sldMkLst>
          <pc:docMk/>
          <pc:sldMk cId="489264941" sldId="967"/>
        </pc:sldMkLst>
        <pc:spChg chg="mod">
          <ac:chgData name="Tony Wilson" userId="3ac092ca-c7c5-4366-b611-5371a5e77eef" providerId="ADAL" clId="{8B7DA475-3E57-46D0-8161-01CC0D7A81EE}" dt="2022-11-28T15:49:58.999" v="498" actId="14100"/>
          <ac:spMkLst>
            <pc:docMk/>
            <pc:sldMk cId="489264941" sldId="967"/>
            <ac:spMk id="2" creationId="{2F333D39-E5EF-3CE0-2F69-9D556B7AF06B}"/>
          </ac:spMkLst>
        </pc:spChg>
        <pc:spChg chg="mod">
          <ac:chgData name="Tony Wilson" userId="3ac092ca-c7c5-4366-b611-5371a5e77eef" providerId="ADAL" clId="{8B7DA475-3E57-46D0-8161-01CC0D7A81EE}" dt="2022-11-28T17:31:10.946" v="5040" actId="114"/>
          <ac:spMkLst>
            <pc:docMk/>
            <pc:sldMk cId="489264941" sldId="967"/>
            <ac:spMk id="3" creationId="{488AE173-4901-4E09-127E-4E075DD5EB8C}"/>
          </ac:spMkLst>
        </pc:spChg>
        <pc:spChg chg="mod">
          <ac:chgData name="Tony Wilson" userId="3ac092ca-c7c5-4366-b611-5371a5e77eef" providerId="ADAL" clId="{8B7DA475-3E57-46D0-8161-01CC0D7A81EE}" dt="2022-11-28T15:49:45.411" v="448" actId="20577"/>
          <ac:spMkLst>
            <pc:docMk/>
            <pc:sldMk cId="489264941" sldId="967"/>
            <ac:spMk id="4" creationId="{C2446532-7160-124A-80A1-D27741D9B157}"/>
          </ac:spMkLst>
        </pc:spChg>
      </pc:sldChg>
      <pc:sldChg chg="new del">
        <pc:chgData name="Tony Wilson" userId="3ac092ca-c7c5-4366-b611-5371a5e77eef" providerId="ADAL" clId="{8B7DA475-3E57-46D0-8161-01CC0D7A81EE}" dt="2022-11-28T15:54:47.700" v="1249" actId="680"/>
        <pc:sldMkLst>
          <pc:docMk/>
          <pc:sldMk cId="1047755011" sldId="968"/>
        </pc:sldMkLst>
      </pc:sldChg>
      <pc:sldChg chg="addSp delSp modSp new mod">
        <pc:chgData name="Tony Wilson" userId="3ac092ca-c7c5-4366-b611-5371a5e77eef" providerId="ADAL" clId="{8B7DA475-3E57-46D0-8161-01CC0D7A81EE}" dt="2022-11-28T17:09:07.893" v="3371"/>
        <pc:sldMkLst>
          <pc:docMk/>
          <pc:sldMk cId="4008197839" sldId="968"/>
        </pc:sldMkLst>
        <pc:spChg chg="del">
          <ac:chgData name="Tony Wilson" userId="3ac092ca-c7c5-4366-b611-5371a5e77eef" providerId="ADAL" clId="{8B7DA475-3E57-46D0-8161-01CC0D7A81EE}" dt="2022-11-28T15:56:29.620" v="1335" actId="478"/>
          <ac:spMkLst>
            <pc:docMk/>
            <pc:sldMk cId="4008197839" sldId="968"/>
            <ac:spMk id="2" creationId="{5FD5EFE2-3D10-B4B8-E88B-DF49D0D47882}"/>
          </ac:spMkLst>
        </pc:spChg>
        <pc:spChg chg="del">
          <ac:chgData name="Tony Wilson" userId="3ac092ca-c7c5-4366-b611-5371a5e77eef" providerId="ADAL" clId="{8B7DA475-3E57-46D0-8161-01CC0D7A81EE}" dt="2022-11-28T15:56:38.116" v="1337" actId="478"/>
          <ac:spMkLst>
            <pc:docMk/>
            <pc:sldMk cId="4008197839" sldId="968"/>
            <ac:spMk id="3" creationId="{5F5E59DC-4726-C9E0-3BCE-AEBCBD587FCB}"/>
          </ac:spMkLst>
        </pc:spChg>
        <pc:spChg chg="mod">
          <ac:chgData name="Tony Wilson" userId="3ac092ca-c7c5-4366-b611-5371a5e77eef" providerId="ADAL" clId="{8B7DA475-3E57-46D0-8161-01CC0D7A81EE}" dt="2022-11-28T16:11:42.811" v="1509" actId="5793"/>
          <ac:spMkLst>
            <pc:docMk/>
            <pc:sldMk cId="4008197839" sldId="968"/>
            <ac:spMk id="4" creationId="{D07664CA-C100-F64B-9B4E-7ED4B80371B0}"/>
          </ac:spMkLst>
        </pc:spChg>
        <pc:picChg chg="add del mod">
          <ac:chgData name="Tony Wilson" userId="3ac092ca-c7c5-4366-b611-5371a5e77eef" providerId="ADAL" clId="{8B7DA475-3E57-46D0-8161-01CC0D7A81EE}" dt="2022-11-28T16:07:43.323" v="1437" actId="478"/>
          <ac:picMkLst>
            <pc:docMk/>
            <pc:sldMk cId="4008197839" sldId="968"/>
            <ac:picMk id="5" creationId="{C7F2DC56-9D49-C278-F1C2-47217C91F8C9}"/>
          </ac:picMkLst>
        </pc:picChg>
        <pc:picChg chg="add mod">
          <ac:chgData name="Tony Wilson" userId="3ac092ca-c7c5-4366-b611-5371a5e77eef" providerId="ADAL" clId="{8B7DA475-3E57-46D0-8161-01CC0D7A81EE}" dt="2022-11-28T16:07:44.169" v="1438"/>
          <ac:picMkLst>
            <pc:docMk/>
            <pc:sldMk cId="4008197839" sldId="968"/>
            <ac:picMk id="6" creationId="{723D390B-349D-1185-8694-A74977A21045}"/>
          </ac:picMkLst>
        </pc:picChg>
        <pc:picChg chg="add mod">
          <ac:chgData name="Tony Wilson" userId="3ac092ca-c7c5-4366-b611-5371a5e77eef" providerId="ADAL" clId="{8B7DA475-3E57-46D0-8161-01CC0D7A81EE}" dt="2022-11-28T17:09:07.893" v="3371"/>
          <ac:picMkLst>
            <pc:docMk/>
            <pc:sldMk cId="4008197839" sldId="968"/>
            <ac:picMk id="7" creationId="{78C93EF2-8448-F4DB-785C-71EF17033279}"/>
          </ac:picMkLst>
        </pc:picChg>
      </pc:sldChg>
      <pc:sldChg chg="new del">
        <pc:chgData name="Tony Wilson" userId="3ac092ca-c7c5-4366-b611-5371a5e77eef" providerId="ADAL" clId="{8B7DA475-3E57-46D0-8161-01CC0D7A81EE}" dt="2022-11-28T15:57:28.161" v="1428" actId="47"/>
        <pc:sldMkLst>
          <pc:docMk/>
          <pc:sldMk cId="3078446624" sldId="969"/>
        </pc:sldMkLst>
      </pc:sldChg>
      <pc:sldChg chg="addSp delSp modSp add mod ord">
        <pc:chgData name="Tony Wilson" userId="3ac092ca-c7c5-4366-b611-5371a5e77eef" providerId="ADAL" clId="{8B7DA475-3E57-46D0-8161-01CC0D7A81EE}" dt="2022-11-28T17:09:09.861" v="3372"/>
        <pc:sldMkLst>
          <pc:docMk/>
          <pc:sldMk cId="1750654851" sldId="970"/>
        </pc:sldMkLst>
        <pc:spChg chg="mod">
          <ac:chgData name="Tony Wilson" userId="3ac092ca-c7c5-4366-b611-5371a5e77eef" providerId="ADAL" clId="{8B7DA475-3E57-46D0-8161-01CC0D7A81EE}" dt="2022-11-28T16:11:46.740" v="1514" actId="20577"/>
          <ac:spMkLst>
            <pc:docMk/>
            <pc:sldMk cId="1750654851" sldId="970"/>
            <ac:spMk id="4" creationId="{D07664CA-C100-F64B-9B4E-7ED4B80371B0}"/>
          </ac:spMkLst>
        </pc:spChg>
        <pc:picChg chg="add mod">
          <ac:chgData name="Tony Wilson" userId="3ac092ca-c7c5-4366-b611-5371a5e77eef" providerId="ADAL" clId="{8B7DA475-3E57-46D0-8161-01CC0D7A81EE}" dt="2022-11-28T15:57:31.955" v="1429"/>
          <ac:picMkLst>
            <pc:docMk/>
            <pc:sldMk cId="1750654851" sldId="970"/>
            <ac:picMk id="2" creationId="{F3E3CCFC-74F3-AB05-30A0-EF31EB9E16E2}"/>
          </ac:picMkLst>
        </pc:picChg>
        <pc:picChg chg="add mod">
          <ac:chgData name="Tony Wilson" userId="3ac092ca-c7c5-4366-b611-5371a5e77eef" providerId="ADAL" clId="{8B7DA475-3E57-46D0-8161-01CC0D7A81EE}" dt="2022-11-28T17:09:09.861" v="3372"/>
          <ac:picMkLst>
            <pc:docMk/>
            <pc:sldMk cId="1750654851" sldId="970"/>
            <ac:picMk id="3" creationId="{C953F851-7752-C2F3-3B5E-949ECC21F614}"/>
          </ac:picMkLst>
        </pc:picChg>
        <pc:picChg chg="del">
          <ac:chgData name="Tony Wilson" userId="3ac092ca-c7c5-4366-b611-5371a5e77eef" providerId="ADAL" clId="{8B7DA475-3E57-46D0-8161-01CC0D7A81EE}" dt="2022-11-28T15:57:26.870" v="1427" actId="478"/>
          <ac:picMkLst>
            <pc:docMk/>
            <pc:sldMk cId="1750654851" sldId="970"/>
            <ac:picMk id="5" creationId="{C7F2DC56-9D49-C278-F1C2-47217C91F8C9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7:09:12.467" v="3373"/>
        <pc:sldMkLst>
          <pc:docMk/>
          <pc:sldMk cId="151229483" sldId="971"/>
        </pc:sldMkLst>
        <pc:spChg chg="mod">
          <ac:chgData name="Tony Wilson" userId="3ac092ca-c7c5-4366-b611-5371a5e77eef" providerId="ADAL" clId="{8B7DA475-3E57-46D0-8161-01CC0D7A81EE}" dt="2022-11-28T16:12:27.771" v="1602" actId="20577"/>
          <ac:spMkLst>
            <pc:docMk/>
            <pc:sldMk cId="151229483" sldId="971"/>
            <ac:spMk id="2" creationId="{6B59E1EF-CA5A-2043-814A-A87CC83EB421}"/>
          </ac:spMkLst>
        </pc:spChg>
        <pc:spChg chg="del">
          <ac:chgData name="Tony Wilson" userId="3ac092ca-c7c5-4366-b611-5371a5e77eef" providerId="ADAL" clId="{8B7DA475-3E57-46D0-8161-01CC0D7A81EE}" dt="2022-11-28T16:08:51.695" v="1446" actId="478"/>
          <ac:spMkLst>
            <pc:docMk/>
            <pc:sldMk cId="151229483" sldId="971"/>
            <ac:spMk id="3" creationId="{41FEFB34-81B2-0FF1-84A0-2C309022C400}"/>
          </ac:spMkLst>
        </pc:spChg>
        <pc:spChg chg="mod">
          <ac:chgData name="Tony Wilson" userId="3ac092ca-c7c5-4366-b611-5371a5e77eef" providerId="ADAL" clId="{8B7DA475-3E57-46D0-8161-01CC0D7A81EE}" dt="2022-11-28T16:12:06.094" v="1538" actId="20577"/>
          <ac:spMkLst>
            <pc:docMk/>
            <pc:sldMk cId="151229483" sldId="971"/>
            <ac:spMk id="4" creationId="{735E5CCC-A7C8-D597-5932-2DB57785C4B4}"/>
          </ac:spMkLst>
        </pc:spChg>
        <pc:picChg chg="add mod">
          <ac:chgData name="Tony Wilson" userId="3ac092ca-c7c5-4366-b611-5371a5e77eef" providerId="ADAL" clId="{8B7DA475-3E57-46D0-8161-01CC0D7A81EE}" dt="2022-11-28T16:08:49.505" v="1445"/>
          <ac:picMkLst>
            <pc:docMk/>
            <pc:sldMk cId="151229483" sldId="971"/>
            <ac:picMk id="5" creationId="{2A921974-E6ED-FF76-323B-B01064145A5B}"/>
          </ac:picMkLst>
        </pc:picChg>
        <pc:picChg chg="add mod">
          <ac:chgData name="Tony Wilson" userId="3ac092ca-c7c5-4366-b611-5371a5e77eef" providerId="ADAL" clId="{8B7DA475-3E57-46D0-8161-01CC0D7A81EE}" dt="2022-11-28T17:09:12.467" v="3373"/>
          <ac:picMkLst>
            <pc:docMk/>
            <pc:sldMk cId="151229483" sldId="971"/>
            <ac:picMk id="6" creationId="{0895E0F7-B2C6-5FC9-981A-2EA06B895813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6:19:41.299" v="1725" actId="14100"/>
        <pc:sldMkLst>
          <pc:docMk/>
          <pc:sldMk cId="1346702194" sldId="972"/>
        </pc:sldMkLst>
        <pc:spChg chg="mod">
          <ac:chgData name="Tony Wilson" userId="3ac092ca-c7c5-4366-b611-5371a5e77eef" providerId="ADAL" clId="{8B7DA475-3E57-46D0-8161-01CC0D7A81EE}" dt="2022-11-28T16:19:41.299" v="1725" actId="14100"/>
          <ac:spMkLst>
            <pc:docMk/>
            <pc:sldMk cId="1346702194" sldId="972"/>
            <ac:spMk id="2" creationId="{09458132-B599-6EB5-8B7F-6D0B83F5D656}"/>
          </ac:spMkLst>
        </pc:spChg>
        <pc:spChg chg="del">
          <ac:chgData name="Tony Wilson" userId="3ac092ca-c7c5-4366-b611-5371a5e77eef" providerId="ADAL" clId="{8B7DA475-3E57-46D0-8161-01CC0D7A81EE}" dt="2022-11-28T16:17:01.474" v="1604" actId="478"/>
          <ac:spMkLst>
            <pc:docMk/>
            <pc:sldMk cId="1346702194" sldId="972"/>
            <ac:spMk id="3" creationId="{86D4C5D1-98E8-B5B9-D3A2-B0BE1EECAD51}"/>
          </ac:spMkLst>
        </pc:spChg>
        <pc:spChg chg="mod">
          <ac:chgData name="Tony Wilson" userId="3ac092ca-c7c5-4366-b611-5371a5e77eef" providerId="ADAL" clId="{8B7DA475-3E57-46D0-8161-01CC0D7A81EE}" dt="2022-11-28T16:19:13.061" v="1655" actId="20577"/>
          <ac:spMkLst>
            <pc:docMk/>
            <pc:sldMk cId="1346702194" sldId="972"/>
            <ac:spMk id="4" creationId="{2DB1903F-8C99-FDC5-E9B7-AD9DAD969CEC}"/>
          </ac:spMkLst>
        </pc:spChg>
        <pc:picChg chg="add mod">
          <ac:chgData name="Tony Wilson" userId="3ac092ca-c7c5-4366-b611-5371a5e77eef" providerId="ADAL" clId="{8B7DA475-3E57-46D0-8161-01CC0D7A81EE}" dt="2022-11-28T16:19:04.207" v="1608" actId="1076"/>
          <ac:picMkLst>
            <pc:docMk/>
            <pc:sldMk cId="1346702194" sldId="972"/>
            <ac:picMk id="6" creationId="{A4094290-BC95-E891-957C-43EE745BA24E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6:29:41.347" v="1907" actId="1076"/>
        <pc:sldMkLst>
          <pc:docMk/>
          <pc:sldMk cId="4251998229" sldId="973"/>
        </pc:sldMkLst>
        <pc:spChg chg="mod">
          <ac:chgData name="Tony Wilson" userId="3ac092ca-c7c5-4366-b611-5371a5e77eef" providerId="ADAL" clId="{8B7DA475-3E57-46D0-8161-01CC0D7A81EE}" dt="2022-11-28T16:27:03.458" v="1855" actId="6549"/>
          <ac:spMkLst>
            <pc:docMk/>
            <pc:sldMk cId="4251998229" sldId="973"/>
            <ac:spMk id="2" creationId="{4D2642B0-DB1F-02DC-8AFB-87ED4176F0F2}"/>
          </ac:spMkLst>
        </pc:spChg>
        <pc:spChg chg="del">
          <ac:chgData name="Tony Wilson" userId="3ac092ca-c7c5-4366-b611-5371a5e77eef" providerId="ADAL" clId="{8B7DA475-3E57-46D0-8161-01CC0D7A81EE}" dt="2022-11-28T16:27:07.916" v="1860" actId="478"/>
          <ac:spMkLst>
            <pc:docMk/>
            <pc:sldMk cId="4251998229" sldId="973"/>
            <ac:spMk id="3" creationId="{65B0D319-0554-3454-14EC-1CBC3928EB3E}"/>
          </ac:spMkLst>
        </pc:spChg>
        <pc:spChg chg="mod">
          <ac:chgData name="Tony Wilson" userId="3ac092ca-c7c5-4366-b611-5371a5e77eef" providerId="ADAL" clId="{8B7DA475-3E57-46D0-8161-01CC0D7A81EE}" dt="2022-11-28T16:27:05.899" v="1859" actId="20577"/>
          <ac:spMkLst>
            <pc:docMk/>
            <pc:sldMk cId="4251998229" sldId="973"/>
            <ac:spMk id="4" creationId="{0B30E21C-1EB7-F9F2-9035-F8F4E4AF30EA}"/>
          </ac:spMkLst>
        </pc:spChg>
        <pc:spChg chg="add del mod">
          <ac:chgData name="Tony Wilson" userId="3ac092ca-c7c5-4366-b611-5371a5e77eef" providerId="ADAL" clId="{8B7DA475-3E57-46D0-8161-01CC0D7A81EE}" dt="2022-11-28T16:29:41.347" v="1907" actId="1076"/>
          <ac:spMkLst>
            <pc:docMk/>
            <pc:sldMk cId="4251998229" sldId="973"/>
            <ac:spMk id="7" creationId="{9C67CD4D-C5B9-DC6E-BD59-8DCD47FA8985}"/>
          </ac:spMkLst>
        </pc:spChg>
        <pc:picChg chg="add mod">
          <ac:chgData name="Tony Wilson" userId="3ac092ca-c7c5-4366-b611-5371a5e77eef" providerId="ADAL" clId="{8B7DA475-3E57-46D0-8161-01CC0D7A81EE}" dt="2022-11-28T16:29:13.224" v="1903" actId="1076"/>
          <ac:picMkLst>
            <pc:docMk/>
            <pc:sldMk cId="4251998229" sldId="973"/>
            <ac:picMk id="6" creationId="{CB6FA1B7-DEE6-77F2-5829-0C3B54B99E56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6:35:46.630" v="2144"/>
        <pc:sldMkLst>
          <pc:docMk/>
          <pc:sldMk cId="3292270915" sldId="974"/>
        </pc:sldMkLst>
        <pc:spChg chg="mod">
          <ac:chgData name="Tony Wilson" userId="3ac092ca-c7c5-4366-b611-5371a5e77eef" providerId="ADAL" clId="{8B7DA475-3E57-46D0-8161-01CC0D7A81EE}" dt="2022-11-28T16:35:43.848" v="2142" actId="14100"/>
          <ac:spMkLst>
            <pc:docMk/>
            <pc:sldMk cId="3292270915" sldId="974"/>
            <ac:spMk id="2" creationId="{193D73F8-37F7-06FA-0AE1-9F1CF843BCB9}"/>
          </ac:spMkLst>
        </pc:spChg>
        <pc:spChg chg="del">
          <ac:chgData name="Tony Wilson" userId="3ac092ca-c7c5-4366-b611-5371a5e77eef" providerId="ADAL" clId="{8B7DA475-3E57-46D0-8161-01CC0D7A81EE}" dt="2022-11-28T16:35:46.260" v="2143" actId="478"/>
          <ac:spMkLst>
            <pc:docMk/>
            <pc:sldMk cId="3292270915" sldId="974"/>
            <ac:spMk id="3" creationId="{695A71E0-6A15-44EF-A0A6-E62D110303EC}"/>
          </ac:spMkLst>
        </pc:spChg>
        <pc:spChg chg="mod">
          <ac:chgData name="Tony Wilson" userId="3ac092ca-c7c5-4366-b611-5371a5e77eef" providerId="ADAL" clId="{8B7DA475-3E57-46D0-8161-01CC0D7A81EE}" dt="2022-11-28T16:34:00.034" v="2074" actId="20577"/>
          <ac:spMkLst>
            <pc:docMk/>
            <pc:sldMk cId="3292270915" sldId="974"/>
            <ac:spMk id="4" creationId="{E828E0FB-A72C-8355-4AD6-069B852C0B7A}"/>
          </ac:spMkLst>
        </pc:spChg>
        <pc:picChg chg="add mod">
          <ac:chgData name="Tony Wilson" userId="3ac092ca-c7c5-4366-b611-5371a5e77eef" providerId="ADAL" clId="{8B7DA475-3E57-46D0-8161-01CC0D7A81EE}" dt="2022-11-28T16:35:46.630" v="2144"/>
          <ac:picMkLst>
            <pc:docMk/>
            <pc:sldMk cId="3292270915" sldId="974"/>
            <ac:picMk id="5" creationId="{23775207-6974-7D60-A4F8-F897A8838B93}"/>
          </ac:picMkLst>
        </pc:picChg>
      </pc:sldChg>
      <pc:sldChg chg="addSp delSp modSp add mod">
        <pc:chgData name="Tony Wilson" userId="3ac092ca-c7c5-4366-b611-5371a5e77eef" providerId="ADAL" clId="{8B7DA475-3E57-46D0-8161-01CC0D7A81EE}" dt="2022-11-28T17:32:19.734" v="5043" actId="1036"/>
        <pc:sldMkLst>
          <pc:docMk/>
          <pc:sldMk cId="2792400292" sldId="975"/>
        </pc:sldMkLst>
        <pc:spChg chg="mod">
          <ac:chgData name="Tony Wilson" userId="3ac092ca-c7c5-4366-b611-5371a5e77eef" providerId="ADAL" clId="{8B7DA475-3E57-46D0-8161-01CC0D7A81EE}" dt="2022-11-28T17:32:19.734" v="5043" actId="1036"/>
          <ac:spMkLst>
            <pc:docMk/>
            <pc:sldMk cId="2792400292" sldId="975"/>
            <ac:spMk id="2" creationId="{4D2642B0-DB1F-02DC-8AFB-87ED4176F0F2}"/>
          </ac:spMkLst>
        </pc:spChg>
        <pc:spChg chg="del">
          <ac:chgData name="Tony Wilson" userId="3ac092ca-c7c5-4366-b611-5371a5e77eef" providerId="ADAL" clId="{8B7DA475-3E57-46D0-8161-01CC0D7A81EE}" dt="2022-11-28T16:30:06.417" v="1925" actId="478"/>
          <ac:spMkLst>
            <pc:docMk/>
            <pc:sldMk cId="2792400292" sldId="975"/>
            <ac:spMk id="7" creationId="{9C67CD4D-C5B9-DC6E-BD59-8DCD47FA8985}"/>
          </ac:spMkLst>
        </pc:spChg>
        <pc:picChg chg="add mod">
          <ac:chgData name="Tony Wilson" userId="3ac092ca-c7c5-4366-b611-5371a5e77eef" providerId="ADAL" clId="{8B7DA475-3E57-46D0-8161-01CC0D7A81EE}" dt="2022-11-28T16:33:05.225" v="2023" actId="1036"/>
          <ac:picMkLst>
            <pc:docMk/>
            <pc:sldMk cId="2792400292" sldId="975"/>
            <ac:picMk id="3" creationId="{9668FE99-2984-98BB-8E35-93FED7AFAA2C}"/>
          </ac:picMkLst>
        </pc:picChg>
        <pc:picChg chg="add mod">
          <ac:chgData name="Tony Wilson" userId="3ac092ca-c7c5-4366-b611-5371a5e77eef" providerId="ADAL" clId="{8B7DA475-3E57-46D0-8161-01CC0D7A81EE}" dt="2022-11-28T17:09:15.857" v="3374"/>
          <ac:picMkLst>
            <pc:docMk/>
            <pc:sldMk cId="2792400292" sldId="975"/>
            <ac:picMk id="5" creationId="{5FB655CC-EA78-ABA4-F495-D26EC4BD805D}"/>
          </ac:picMkLst>
        </pc:picChg>
        <pc:picChg chg="del">
          <ac:chgData name="Tony Wilson" userId="3ac092ca-c7c5-4366-b611-5371a5e77eef" providerId="ADAL" clId="{8B7DA475-3E57-46D0-8161-01CC0D7A81EE}" dt="2022-11-28T16:30:05.467" v="1924" actId="478"/>
          <ac:picMkLst>
            <pc:docMk/>
            <pc:sldMk cId="2792400292" sldId="975"/>
            <ac:picMk id="6" creationId="{CB6FA1B7-DEE6-77F2-5829-0C3B54B99E56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7:09:21.200" v="3375"/>
        <pc:sldMkLst>
          <pc:docMk/>
          <pc:sldMk cId="2989583769" sldId="976"/>
        </pc:sldMkLst>
        <pc:spChg chg="mod">
          <ac:chgData name="Tony Wilson" userId="3ac092ca-c7c5-4366-b611-5371a5e77eef" providerId="ADAL" clId="{8B7DA475-3E57-46D0-8161-01CC0D7A81EE}" dt="2022-11-28T16:38:19.420" v="2302" actId="6549"/>
          <ac:spMkLst>
            <pc:docMk/>
            <pc:sldMk cId="2989583769" sldId="976"/>
            <ac:spMk id="2" creationId="{40B3476D-04F5-C0AB-594A-65E529EFF90C}"/>
          </ac:spMkLst>
        </pc:spChg>
        <pc:spChg chg="del">
          <ac:chgData name="Tony Wilson" userId="3ac092ca-c7c5-4366-b611-5371a5e77eef" providerId="ADAL" clId="{8B7DA475-3E57-46D0-8161-01CC0D7A81EE}" dt="2022-11-28T16:37:27.458" v="2189" actId="478"/>
          <ac:spMkLst>
            <pc:docMk/>
            <pc:sldMk cId="2989583769" sldId="976"/>
            <ac:spMk id="3" creationId="{74C57AB1-66AC-8FDE-EE31-FE3BEA65E40A}"/>
          </ac:spMkLst>
        </pc:spChg>
        <pc:spChg chg="mod">
          <ac:chgData name="Tony Wilson" userId="3ac092ca-c7c5-4366-b611-5371a5e77eef" providerId="ADAL" clId="{8B7DA475-3E57-46D0-8161-01CC0D7A81EE}" dt="2022-11-28T16:37:35.054" v="2199" actId="20577"/>
          <ac:spMkLst>
            <pc:docMk/>
            <pc:sldMk cId="2989583769" sldId="976"/>
            <ac:spMk id="4" creationId="{FF389BB4-FD71-A8E4-123F-AF0382AEF772}"/>
          </ac:spMkLst>
        </pc:spChg>
        <pc:picChg chg="add mod">
          <ac:chgData name="Tony Wilson" userId="3ac092ca-c7c5-4366-b611-5371a5e77eef" providerId="ADAL" clId="{8B7DA475-3E57-46D0-8161-01CC0D7A81EE}" dt="2022-11-28T16:37:43.328" v="2202" actId="1076"/>
          <ac:picMkLst>
            <pc:docMk/>
            <pc:sldMk cId="2989583769" sldId="976"/>
            <ac:picMk id="6" creationId="{8B9CDEE9-338E-7BC0-8313-BCA9F0705FA1}"/>
          </ac:picMkLst>
        </pc:picChg>
        <pc:picChg chg="add mod">
          <ac:chgData name="Tony Wilson" userId="3ac092ca-c7c5-4366-b611-5371a5e77eef" providerId="ADAL" clId="{8B7DA475-3E57-46D0-8161-01CC0D7A81EE}" dt="2022-11-28T17:09:21.200" v="3375"/>
          <ac:picMkLst>
            <pc:docMk/>
            <pc:sldMk cId="2989583769" sldId="976"/>
            <ac:picMk id="7" creationId="{72FD7A49-C550-1A38-F1C9-CB75B523A0DD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7:06:33.577" v="3157" actId="20577"/>
        <pc:sldMkLst>
          <pc:docMk/>
          <pc:sldMk cId="3297379894" sldId="977"/>
        </pc:sldMkLst>
        <pc:spChg chg="mod">
          <ac:chgData name="Tony Wilson" userId="3ac092ca-c7c5-4366-b611-5371a5e77eef" providerId="ADAL" clId="{8B7DA475-3E57-46D0-8161-01CC0D7A81EE}" dt="2022-11-28T16:39:53.448" v="2433" actId="14100"/>
          <ac:spMkLst>
            <pc:docMk/>
            <pc:sldMk cId="3297379894" sldId="977"/>
            <ac:spMk id="2" creationId="{6DD87A8C-7782-0534-D773-E7271056EAC9}"/>
          </ac:spMkLst>
        </pc:spChg>
        <pc:spChg chg="del">
          <ac:chgData name="Tony Wilson" userId="3ac092ca-c7c5-4366-b611-5371a5e77eef" providerId="ADAL" clId="{8B7DA475-3E57-46D0-8161-01CC0D7A81EE}" dt="2022-11-28T16:38:56.403" v="2305" actId="478"/>
          <ac:spMkLst>
            <pc:docMk/>
            <pc:sldMk cId="3297379894" sldId="977"/>
            <ac:spMk id="3" creationId="{4B49421E-EDA0-CC28-3B05-8A816C11F9E9}"/>
          </ac:spMkLst>
        </pc:spChg>
        <pc:spChg chg="mod">
          <ac:chgData name="Tony Wilson" userId="3ac092ca-c7c5-4366-b611-5371a5e77eef" providerId="ADAL" clId="{8B7DA475-3E57-46D0-8161-01CC0D7A81EE}" dt="2022-11-28T17:06:33.577" v="3157" actId="20577"/>
          <ac:spMkLst>
            <pc:docMk/>
            <pc:sldMk cId="3297379894" sldId="977"/>
            <ac:spMk id="4" creationId="{9AB6A5CF-6225-1D11-44DD-D0BD025B99E5}"/>
          </ac:spMkLst>
        </pc:spChg>
        <pc:picChg chg="add mod">
          <ac:chgData name="Tony Wilson" userId="3ac092ca-c7c5-4366-b611-5371a5e77eef" providerId="ADAL" clId="{8B7DA475-3E57-46D0-8161-01CC0D7A81EE}" dt="2022-11-28T16:38:56.785" v="2306"/>
          <ac:picMkLst>
            <pc:docMk/>
            <pc:sldMk cId="3297379894" sldId="977"/>
            <ac:picMk id="5" creationId="{6E6B7993-129B-598C-E6EA-67D91B8D23B6}"/>
          </ac:picMkLst>
        </pc:picChg>
      </pc:sldChg>
      <pc:sldChg chg="new del">
        <pc:chgData name="Tony Wilson" userId="3ac092ca-c7c5-4366-b611-5371a5e77eef" providerId="ADAL" clId="{8B7DA475-3E57-46D0-8161-01CC0D7A81EE}" dt="2022-11-28T16:40:39.801" v="2477" actId="47"/>
        <pc:sldMkLst>
          <pc:docMk/>
          <pc:sldMk cId="3532520621" sldId="978"/>
        </pc:sldMkLst>
      </pc:sldChg>
      <pc:sldChg chg="addSp delSp modSp new mod">
        <pc:chgData name="Tony Wilson" userId="3ac092ca-c7c5-4366-b611-5371a5e77eef" providerId="ADAL" clId="{8B7DA475-3E57-46D0-8161-01CC0D7A81EE}" dt="2022-11-28T17:06:43.773" v="3163" actId="20577"/>
        <pc:sldMkLst>
          <pc:docMk/>
          <pc:sldMk cId="866151112" sldId="979"/>
        </pc:sldMkLst>
        <pc:spChg chg="mod">
          <ac:chgData name="Tony Wilson" userId="3ac092ca-c7c5-4366-b611-5371a5e77eef" providerId="ADAL" clId="{8B7DA475-3E57-46D0-8161-01CC0D7A81EE}" dt="2022-11-28T17:06:43.773" v="3163" actId="20577"/>
          <ac:spMkLst>
            <pc:docMk/>
            <pc:sldMk cId="866151112" sldId="979"/>
            <ac:spMk id="2" creationId="{CD8065AA-37C6-C955-D113-1FC99694828E}"/>
          </ac:spMkLst>
        </pc:spChg>
        <pc:spChg chg="del">
          <ac:chgData name="Tony Wilson" userId="3ac092ca-c7c5-4366-b611-5371a5e77eef" providerId="ADAL" clId="{8B7DA475-3E57-46D0-8161-01CC0D7A81EE}" dt="2022-11-28T16:40:48.499" v="2478" actId="478"/>
          <ac:spMkLst>
            <pc:docMk/>
            <pc:sldMk cId="866151112" sldId="979"/>
            <ac:spMk id="3" creationId="{1FCE41AF-37F1-9E07-EC18-89A99926F33B}"/>
          </ac:spMkLst>
        </pc:spChg>
        <pc:spChg chg="mod">
          <ac:chgData name="Tony Wilson" userId="3ac092ca-c7c5-4366-b611-5371a5e77eef" providerId="ADAL" clId="{8B7DA475-3E57-46D0-8161-01CC0D7A81EE}" dt="2022-11-28T17:06:40.963" v="3160" actId="20577"/>
          <ac:spMkLst>
            <pc:docMk/>
            <pc:sldMk cId="866151112" sldId="979"/>
            <ac:spMk id="4" creationId="{25CB0EBE-D93B-55B0-E71F-E81A03C1EFAF}"/>
          </ac:spMkLst>
        </pc:spChg>
        <pc:picChg chg="add mod">
          <ac:chgData name="Tony Wilson" userId="3ac092ca-c7c5-4366-b611-5371a5e77eef" providerId="ADAL" clId="{8B7DA475-3E57-46D0-8161-01CC0D7A81EE}" dt="2022-11-28T16:40:48.911" v="2479"/>
          <ac:picMkLst>
            <pc:docMk/>
            <pc:sldMk cId="866151112" sldId="979"/>
            <ac:picMk id="5" creationId="{17918ACD-7AB6-5873-374E-FD6A0308FA4D}"/>
          </ac:picMkLst>
        </pc:picChg>
      </pc:sldChg>
      <pc:sldChg chg="modSp new mod">
        <pc:chgData name="Tony Wilson" userId="3ac092ca-c7c5-4366-b611-5371a5e77eef" providerId="ADAL" clId="{8B7DA475-3E57-46D0-8161-01CC0D7A81EE}" dt="2022-11-28T17:32:26.407" v="5044" actId="20577"/>
        <pc:sldMkLst>
          <pc:docMk/>
          <pc:sldMk cId="2800060431" sldId="980"/>
        </pc:sldMkLst>
        <pc:spChg chg="mod">
          <ac:chgData name="Tony Wilson" userId="3ac092ca-c7c5-4366-b611-5371a5e77eef" providerId="ADAL" clId="{8B7DA475-3E57-46D0-8161-01CC0D7A81EE}" dt="2022-11-28T16:41:56.942" v="2609" actId="14100"/>
          <ac:spMkLst>
            <pc:docMk/>
            <pc:sldMk cId="2800060431" sldId="980"/>
            <ac:spMk id="2" creationId="{F0769FF4-683B-E777-30D8-94649FD7AC0F}"/>
          </ac:spMkLst>
        </pc:spChg>
        <pc:spChg chg="mod">
          <ac:chgData name="Tony Wilson" userId="3ac092ca-c7c5-4366-b611-5371a5e77eef" providerId="ADAL" clId="{8B7DA475-3E57-46D0-8161-01CC0D7A81EE}" dt="2022-11-28T17:06:11.310" v="3143" actId="20577"/>
          <ac:spMkLst>
            <pc:docMk/>
            <pc:sldMk cId="2800060431" sldId="980"/>
            <ac:spMk id="3" creationId="{5AB0F03B-223C-4D1B-50A3-199BA186060A}"/>
          </ac:spMkLst>
        </pc:spChg>
        <pc:spChg chg="mod">
          <ac:chgData name="Tony Wilson" userId="3ac092ca-c7c5-4366-b611-5371a5e77eef" providerId="ADAL" clId="{8B7DA475-3E57-46D0-8161-01CC0D7A81EE}" dt="2022-11-28T17:32:26.407" v="5044" actId="20577"/>
          <ac:spMkLst>
            <pc:docMk/>
            <pc:sldMk cId="2800060431" sldId="980"/>
            <ac:spMk id="4" creationId="{4429AEB5-3950-F5FB-B51D-7F6FCAE41516}"/>
          </ac:spMkLst>
        </pc:spChg>
      </pc:sldChg>
      <pc:sldChg chg="addSp delSp modSp new mod">
        <pc:chgData name="Tony Wilson" userId="3ac092ca-c7c5-4366-b611-5371a5e77eef" providerId="ADAL" clId="{8B7DA475-3E57-46D0-8161-01CC0D7A81EE}" dt="2022-11-28T17:07:28.122" v="3248"/>
        <pc:sldMkLst>
          <pc:docMk/>
          <pc:sldMk cId="1304531503" sldId="981"/>
        </pc:sldMkLst>
        <pc:spChg chg="mod">
          <ac:chgData name="Tony Wilson" userId="3ac092ca-c7c5-4366-b611-5371a5e77eef" providerId="ADAL" clId="{8B7DA475-3E57-46D0-8161-01CC0D7A81EE}" dt="2022-11-28T17:07:19.707" v="3246" actId="14100"/>
          <ac:spMkLst>
            <pc:docMk/>
            <pc:sldMk cId="1304531503" sldId="981"/>
            <ac:spMk id="2" creationId="{DA5330FF-F6D5-721C-2350-B1653B86C2E3}"/>
          </ac:spMkLst>
        </pc:spChg>
        <pc:spChg chg="del">
          <ac:chgData name="Tony Wilson" userId="3ac092ca-c7c5-4366-b611-5371a5e77eef" providerId="ADAL" clId="{8B7DA475-3E57-46D0-8161-01CC0D7A81EE}" dt="2022-11-28T17:07:27.322" v="3247" actId="478"/>
          <ac:spMkLst>
            <pc:docMk/>
            <pc:sldMk cId="1304531503" sldId="981"/>
            <ac:spMk id="3" creationId="{2F25D420-14CD-0024-5E1F-DD68D6DA6409}"/>
          </ac:spMkLst>
        </pc:spChg>
        <pc:spChg chg="mod">
          <ac:chgData name="Tony Wilson" userId="3ac092ca-c7c5-4366-b611-5371a5e77eef" providerId="ADAL" clId="{8B7DA475-3E57-46D0-8161-01CC0D7A81EE}" dt="2022-11-28T17:07:06.866" v="3199" actId="20577"/>
          <ac:spMkLst>
            <pc:docMk/>
            <pc:sldMk cId="1304531503" sldId="981"/>
            <ac:spMk id="4" creationId="{7770DAA8-0B62-6A33-5358-763CF6A501A6}"/>
          </ac:spMkLst>
        </pc:spChg>
        <pc:picChg chg="add mod">
          <ac:chgData name="Tony Wilson" userId="3ac092ca-c7c5-4366-b611-5371a5e77eef" providerId="ADAL" clId="{8B7DA475-3E57-46D0-8161-01CC0D7A81EE}" dt="2022-11-28T17:07:28.122" v="3248"/>
          <ac:picMkLst>
            <pc:docMk/>
            <pc:sldMk cId="1304531503" sldId="981"/>
            <ac:picMk id="5" creationId="{5F1D5CE0-4390-D9E5-E093-DFCAA720BA54}"/>
          </ac:picMkLst>
        </pc:picChg>
      </pc:sldChg>
      <pc:sldChg chg="addSp delSp modSp new mod">
        <pc:chgData name="Tony Wilson" userId="3ac092ca-c7c5-4366-b611-5371a5e77eef" providerId="ADAL" clId="{8B7DA475-3E57-46D0-8161-01CC0D7A81EE}" dt="2022-11-28T17:10:51.854" v="3484"/>
        <pc:sldMkLst>
          <pc:docMk/>
          <pc:sldMk cId="1347421223" sldId="982"/>
        </pc:sldMkLst>
        <pc:spChg chg="mod">
          <ac:chgData name="Tony Wilson" userId="3ac092ca-c7c5-4366-b611-5371a5e77eef" providerId="ADAL" clId="{8B7DA475-3E57-46D0-8161-01CC0D7A81EE}" dt="2022-11-28T17:10:48.550" v="3482" actId="14100"/>
          <ac:spMkLst>
            <pc:docMk/>
            <pc:sldMk cId="1347421223" sldId="982"/>
            <ac:spMk id="2" creationId="{78679A5F-B02D-BCFC-09F5-377CDD6D1929}"/>
          </ac:spMkLst>
        </pc:spChg>
        <pc:spChg chg="del">
          <ac:chgData name="Tony Wilson" userId="3ac092ca-c7c5-4366-b611-5371a5e77eef" providerId="ADAL" clId="{8B7DA475-3E57-46D0-8161-01CC0D7A81EE}" dt="2022-11-28T17:10:51.520" v="3483" actId="478"/>
          <ac:spMkLst>
            <pc:docMk/>
            <pc:sldMk cId="1347421223" sldId="982"/>
            <ac:spMk id="3" creationId="{D7549878-4460-ED17-8C53-E31BDE56E59F}"/>
          </ac:spMkLst>
        </pc:spChg>
        <pc:spChg chg="mod">
          <ac:chgData name="Tony Wilson" userId="3ac092ca-c7c5-4366-b611-5371a5e77eef" providerId="ADAL" clId="{8B7DA475-3E57-46D0-8161-01CC0D7A81EE}" dt="2022-11-28T17:10:33.945" v="3433" actId="20577"/>
          <ac:spMkLst>
            <pc:docMk/>
            <pc:sldMk cId="1347421223" sldId="982"/>
            <ac:spMk id="4" creationId="{92067FD8-2AA6-D784-562D-4F6DB129BE61}"/>
          </ac:spMkLst>
        </pc:spChg>
        <pc:picChg chg="add mod">
          <ac:chgData name="Tony Wilson" userId="3ac092ca-c7c5-4366-b611-5371a5e77eef" providerId="ADAL" clId="{8B7DA475-3E57-46D0-8161-01CC0D7A81EE}" dt="2022-11-28T17:10:51.854" v="3484"/>
          <ac:picMkLst>
            <pc:docMk/>
            <pc:sldMk cId="1347421223" sldId="982"/>
            <ac:picMk id="5" creationId="{0CD1AAB8-84F8-C888-A9B3-927274AAD60C}"/>
          </ac:picMkLst>
        </pc:picChg>
      </pc:sldChg>
      <pc:sldChg chg="delSp modSp new del mod">
        <pc:chgData name="Tony Wilson" userId="3ac092ca-c7c5-4366-b611-5371a5e77eef" providerId="ADAL" clId="{8B7DA475-3E57-46D0-8161-01CC0D7A81EE}" dt="2022-11-28T17:09:28.712" v="3376" actId="47"/>
        <pc:sldMkLst>
          <pc:docMk/>
          <pc:sldMk cId="1436031665" sldId="982"/>
        </pc:sldMkLst>
        <pc:spChg chg="mod">
          <ac:chgData name="Tony Wilson" userId="3ac092ca-c7c5-4366-b611-5371a5e77eef" providerId="ADAL" clId="{8B7DA475-3E57-46D0-8161-01CC0D7A81EE}" dt="2022-11-28T17:08:15.145" v="3361" actId="1037"/>
          <ac:spMkLst>
            <pc:docMk/>
            <pc:sldMk cId="1436031665" sldId="982"/>
            <ac:spMk id="2" creationId="{FCEC7F2C-4F77-1BAF-5D79-CBFB2647A5DF}"/>
          </ac:spMkLst>
        </pc:spChg>
        <pc:spChg chg="del">
          <ac:chgData name="Tony Wilson" userId="3ac092ca-c7c5-4366-b611-5371a5e77eef" providerId="ADAL" clId="{8B7DA475-3E57-46D0-8161-01CC0D7A81EE}" dt="2022-11-28T17:08:16.800" v="3362" actId="478"/>
          <ac:spMkLst>
            <pc:docMk/>
            <pc:sldMk cId="1436031665" sldId="982"/>
            <ac:spMk id="3" creationId="{4EA2955E-C359-ECA0-77FC-D20FF02AD49F}"/>
          </ac:spMkLst>
        </pc:spChg>
        <pc:spChg chg="mod">
          <ac:chgData name="Tony Wilson" userId="3ac092ca-c7c5-4366-b611-5371a5e77eef" providerId="ADAL" clId="{8B7DA475-3E57-46D0-8161-01CC0D7A81EE}" dt="2022-11-28T17:08:11.741" v="3356" actId="1037"/>
          <ac:spMkLst>
            <pc:docMk/>
            <pc:sldMk cId="1436031665" sldId="982"/>
            <ac:spMk id="4" creationId="{F28B6C8F-33DE-88D7-22BA-557ACE1610D5}"/>
          </ac:spMkLst>
        </pc:spChg>
      </pc:sldChg>
      <pc:sldChg chg="new del">
        <pc:chgData name="Tony Wilson" userId="3ac092ca-c7c5-4366-b611-5371a5e77eef" providerId="ADAL" clId="{8B7DA475-3E57-46D0-8161-01CC0D7A81EE}" dt="2022-11-28T17:09:03.398" v="3370" actId="47"/>
        <pc:sldMkLst>
          <pc:docMk/>
          <pc:sldMk cId="1999096268" sldId="983"/>
        </pc:sldMkLst>
      </pc:sldChg>
      <pc:sldChg chg="addSp delSp modSp new mod">
        <pc:chgData name="Tony Wilson" userId="3ac092ca-c7c5-4366-b611-5371a5e77eef" providerId="ADAL" clId="{8B7DA475-3E57-46D0-8161-01CC0D7A81EE}" dt="2022-11-28T17:12:13.317" v="3625" actId="14100"/>
        <pc:sldMkLst>
          <pc:docMk/>
          <pc:sldMk cId="3793263450" sldId="983"/>
        </pc:sldMkLst>
        <pc:spChg chg="mod">
          <ac:chgData name="Tony Wilson" userId="3ac092ca-c7c5-4366-b611-5371a5e77eef" providerId="ADAL" clId="{8B7DA475-3E57-46D0-8161-01CC0D7A81EE}" dt="2022-11-28T17:12:13.317" v="3625" actId="14100"/>
          <ac:spMkLst>
            <pc:docMk/>
            <pc:sldMk cId="3793263450" sldId="983"/>
            <ac:spMk id="2" creationId="{EF159C46-F27A-6AC8-BF40-C8DD09337AE9}"/>
          </ac:spMkLst>
        </pc:spChg>
        <pc:spChg chg="del">
          <ac:chgData name="Tony Wilson" userId="3ac092ca-c7c5-4366-b611-5371a5e77eef" providerId="ADAL" clId="{8B7DA475-3E57-46D0-8161-01CC0D7A81EE}" dt="2022-11-28T17:11:16.002" v="3487" actId="478"/>
          <ac:spMkLst>
            <pc:docMk/>
            <pc:sldMk cId="3793263450" sldId="983"/>
            <ac:spMk id="3" creationId="{23DE74CE-5ED9-890B-0EFB-08EAE36A7DB5}"/>
          </ac:spMkLst>
        </pc:spChg>
        <pc:spChg chg="mod">
          <ac:chgData name="Tony Wilson" userId="3ac092ca-c7c5-4366-b611-5371a5e77eef" providerId="ADAL" clId="{8B7DA475-3E57-46D0-8161-01CC0D7A81EE}" dt="2022-11-28T17:11:44.275" v="3544" actId="20577"/>
          <ac:spMkLst>
            <pc:docMk/>
            <pc:sldMk cId="3793263450" sldId="983"/>
            <ac:spMk id="4" creationId="{123A62E8-8E9A-599A-E412-382721117FF0}"/>
          </ac:spMkLst>
        </pc:spChg>
        <pc:picChg chg="add mod">
          <ac:chgData name="Tony Wilson" userId="3ac092ca-c7c5-4366-b611-5371a5e77eef" providerId="ADAL" clId="{8B7DA475-3E57-46D0-8161-01CC0D7A81EE}" dt="2022-11-28T17:11:16.343" v="3488"/>
          <ac:picMkLst>
            <pc:docMk/>
            <pc:sldMk cId="3793263450" sldId="983"/>
            <ac:picMk id="5" creationId="{A7781C83-32DB-BF05-48BE-A03201AF7F41}"/>
          </ac:picMkLst>
        </pc:picChg>
      </pc:sldChg>
      <pc:sldChg chg="modSp new mod">
        <pc:chgData name="Tony Wilson" userId="3ac092ca-c7c5-4366-b611-5371a5e77eef" providerId="ADAL" clId="{8B7DA475-3E57-46D0-8161-01CC0D7A81EE}" dt="2022-11-28T17:21:46.689" v="4302" actId="403"/>
        <pc:sldMkLst>
          <pc:docMk/>
          <pc:sldMk cId="1963895715" sldId="984"/>
        </pc:sldMkLst>
        <pc:spChg chg="mod">
          <ac:chgData name="Tony Wilson" userId="3ac092ca-c7c5-4366-b611-5371a5e77eef" providerId="ADAL" clId="{8B7DA475-3E57-46D0-8161-01CC0D7A81EE}" dt="2022-11-28T17:13:14.382" v="3757" actId="5793"/>
          <ac:spMkLst>
            <pc:docMk/>
            <pc:sldMk cId="1963895715" sldId="984"/>
            <ac:spMk id="2" creationId="{5C2BD583-3377-FD02-2AF6-726A1F999E3F}"/>
          </ac:spMkLst>
        </pc:spChg>
        <pc:spChg chg="mod">
          <ac:chgData name="Tony Wilson" userId="3ac092ca-c7c5-4366-b611-5371a5e77eef" providerId="ADAL" clId="{8B7DA475-3E57-46D0-8161-01CC0D7A81EE}" dt="2022-11-28T17:21:46.689" v="4302" actId="403"/>
          <ac:spMkLst>
            <pc:docMk/>
            <pc:sldMk cId="1963895715" sldId="984"/>
            <ac:spMk id="3" creationId="{9D88CC6B-A3B4-F7B5-5543-277588DD034B}"/>
          </ac:spMkLst>
        </pc:spChg>
        <pc:spChg chg="mod">
          <ac:chgData name="Tony Wilson" userId="3ac092ca-c7c5-4366-b611-5371a5e77eef" providerId="ADAL" clId="{8B7DA475-3E57-46D0-8161-01CC0D7A81EE}" dt="2022-11-28T17:12:40.535" v="3689" actId="20577"/>
          <ac:spMkLst>
            <pc:docMk/>
            <pc:sldMk cId="1963895715" sldId="984"/>
            <ac:spMk id="4" creationId="{98902A8D-86DC-14B7-2E3E-8B6966F9CD96}"/>
          </ac:spMkLst>
        </pc:spChg>
      </pc:sldChg>
      <pc:sldChg chg="addSp delSp modSp new mod">
        <pc:chgData name="Tony Wilson" userId="3ac092ca-c7c5-4366-b611-5371a5e77eef" providerId="ADAL" clId="{8B7DA475-3E57-46D0-8161-01CC0D7A81EE}" dt="2022-11-28T17:30:20.111" v="5031" actId="20577"/>
        <pc:sldMkLst>
          <pc:docMk/>
          <pc:sldMk cId="1529660176" sldId="985"/>
        </pc:sldMkLst>
        <pc:spChg chg="mod">
          <ac:chgData name="Tony Wilson" userId="3ac092ca-c7c5-4366-b611-5371a5e77eef" providerId="ADAL" clId="{8B7DA475-3E57-46D0-8161-01CC0D7A81EE}" dt="2022-11-28T17:29:32.090" v="4984" actId="20577"/>
          <ac:spMkLst>
            <pc:docMk/>
            <pc:sldMk cId="1529660176" sldId="985"/>
            <ac:spMk id="2" creationId="{3E4D9679-1B16-2F94-8213-FAA409459E78}"/>
          </ac:spMkLst>
        </pc:spChg>
        <pc:spChg chg="del mod">
          <ac:chgData name="Tony Wilson" userId="3ac092ca-c7c5-4366-b611-5371a5e77eef" providerId="ADAL" clId="{8B7DA475-3E57-46D0-8161-01CC0D7A81EE}" dt="2022-11-28T17:28:41.414" v="4900" actId="478"/>
          <ac:spMkLst>
            <pc:docMk/>
            <pc:sldMk cId="1529660176" sldId="985"/>
            <ac:spMk id="3" creationId="{E07796B2-B8EF-A466-0540-4883D4671B3E}"/>
          </ac:spMkLst>
        </pc:spChg>
        <pc:spChg chg="mod">
          <ac:chgData name="Tony Wilson" userId="3ac092ca-c7c5-4366-b611-5371a5e77eef" providerId="ADAL" clId="{8B7DA475-3E57-46D0-8161-01CC0D7A81EE}" dt="2022-11-28T17:22:04.234" v="4336" actId="20577"/>
          <ac:spMkLst>
            <pc:docMk/>
            <pc:sldMk cId="1529660176" sldId="985"/>
            <ac:spMk id="4" creationId="{ABCA5F7E-1468-0B6F-80CD-95865CA30F42}"/>
          </ac:spMkLst>
        </pc:spChg>
        <pc:spChg chg="add del mod">
          <ac:chgData name="Tony Wilson" userId="3ac092ca-c7c5-4366-b611-5371a5e77eef" providerId="ADAL" clId="{8B7DA475-3E57-46D0-8161-01CC0D7A81EE}" dt="2022-11-28T17:28:44.657" v="4901" actId="478"/>
          <ac:spMkLst>
            <pc:docMk/>
            <pc:sldMk cId="1529660176" sldId="985"/>
            <ac:spMk id="6" creationId="{4F92B3E6-EA28-F047-30E0-FCB8D2EBAE8C}"/>
          </ac:spMkLst>
        </pc:spChg>
        <pc:graphicFrameChg chg="add mod">
          <ac:chgData name="Tony Wilson" userId="3ac092ca-c7c5-4366-b611-5371a5e77eef" providerId="ADAL" clId="{8B7DA475-3E57-46D0-8161-01CC0D7A81EE}" dt="2022-11-28T17:30:20.111" v="5031" actId="20577"/>
          <ac:graphicFrameMkLst>
            <pc:docMk/>
            <pc:sldMk cId="1529660176" sldId="985"/>
            <ac:graphicFrameMk id="7" creationId="{1E096D39-0B6F-C3B6-7450-FB37F4D89053}"/>
          </ac:graphicFrameMkLst>
        </pc:graphicFrameChg>
      </pc:sldChg>
      <pc:sldChg chg="add del">
        <pc:chgData name="Tony Wilson" userId="3ac092ca-c7c5-4366-b611-5371a5e77eef" providerId="ADAL" clId="{8B7DA475-3E57-46D0-8161-01CC0D7A81EE}" dt="2022-11-28T17:30:43.904" v="5034" actId="2696"/>
        <pc:sldMkLst>
          <pc:docMk/>
          <pc:sldMk cId="2573183720" sldId="986"/>
        </pc:sldMkLst>
      </pc:sldChg>
      <pc:sldChg chg="add">
        <pc:chgData name="Tony Wilson" userId="3ac092ca-c7c5-4366-b611-5371a5e77eef" providerId="ADAL" clId="{8B7DA475-3E57-46D0-8161-01CC0D7A81EE}" dt="2022-11-28T17:30:48.002" v="5036"/>
        <pc:sldMkLst>
          <pc:docMk/>
          <pc:sldMk cId="3124203701" sldId="9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E5D89-5D28-4726-9B55-59D32D1275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3264E4-82D2-4F3D-B622-FC10D70978F9}">
      <dgm:prSet phldrT="[Text]"/>
      <dgm:spPr/>
      <dgm:t>
        <a:bodyPr/>
        <a:lstStyle/>
        <a:p>
          <a:r>
            <a:rPr lang="en-GB" b="1" dirty="0"/>
            <a:t>Recruitment</a:t>
          </a:r>
        </a:p>
        <a:p>
          <a:r>
            <a:rPr lang="en-GB" dirty="0"/>
            <a:t>Labour market intelligence, partnerships, reviewing/ streamlining processes and systems</a:t>
          </a:r>
        </a:p>
      </dgm:t>
    </dgm:pt>
    <dgm:pt modelId="{A6AAAE60-79DA-4FDA-81B1-B2AA05397ED5}" type="parTrans" cxnId="{B141AC46-7CDD-41F3-A8BB-1B0BBB116AA3}">
      <dgm:prSet/>
      <dgm:spPr/>
      <dgm:t>
        <a:bodyPr/>
        <a:lstStyle/>
        <a:p>
          <a:endParaRPr lang="en-GB"/>
        </a:p>
      </dgm:t>
    </dgm:pt>
    <dgm:pt modelId="{231DF9A1-176B-4C67-BE04-1DD1004138D2}" type="sibTrans" cxnId="{B141AC46-7CDD-41F3-A8BB-1B0BBB116AA3}">
      <dgm:prSet/>
      <dgm:spPr/>
      <dgm:t>
        <a:bodyPr/>
        <a:lstStyle/>
        <a:p>
          <a:endParaRPr lang="en-GB"/>
        </a:p>
      </dgm:t>
    </dgm:pt>
    <dgm:pt modelId="{6CAD3EE0-C518-4DAF-91AF-9AEDD3803B5D}">
      <dgm:prSet phldrT="[Text]"/>
      <dgm:spPr/>
      <dgm:t>
        <a:bodyPr/>
        <a:lstStyle/>
        <a:p>
          <a:r>
            <a:rPr lang="en-GB" b="1" dirty="0"/>
            <a:t>Job design</a:t>
          </a:r>
        </a:p>
        <a:p>
          <a:r>
            <a:rPr lang="en-GB" dirty="0"/>
            <a:t>Improving flexibility, security, line management, induction, support at work (health, wellbeing, skills, tech etc)</a:t>
          </a:r>
        </a:p>
      </dgm:t>
    </dgm:pt>
    <dgm:pt modelId="{319982F1-CD5C-4212-9807-F29E1312B201}" type="parTrans" cxnId="{4C4338AA-9D02-4961-B28D-76DE5FA8A380}">
      <dgm:prSet/>
      <dgm:spPr/>
      <dgm:t>
        <a:bodyPr/>
        <a:lstStyle/>
        <a:p>
          <a:endParaRPr lang="en-GB"/>
        </a:p>
      </dgm:t>
    </dgm:pt>
    <dgm:pt modelId="{11DED59B-4953-4C51-AD8D-0F3B15302ED4}" type="sibTrans" cxnId="{4C4338AA-9D02-4961-B28D-76DE5FA8A380}">
      <dgm:prSet/>
      <dgm:spPr/>
      <dgm:t>
        <a:bodyPr/>
        <a:lstStyle/>
        <a:p>
          <a:endParaRPr lang="en-GB"/>
        </a:p>
      </dgm:t>
    </dgm:pt>
    <dgm:pt modelId="{EE9FDD44-CBE1-4436-8E23-EE71867F57CA}">
      <dgm:prSet phldrT="[Text]"/>
      <dgm:spPr/>
      <dgm:t>
        <a:bodyPr/>
        <a:lstStyle/>
        <a:p>
          <a:r>
            <a:rPr lang="en-GB" b="1" dirty="0"/>
            <a:t>Support</a:t>
          </a:r>
          <a:endParaRPr lang="en-GB" b="0" dirty="0"/>
        </a:p>
        <a:p>
          <a:r>
            <a:rPr lang="en-GB" b="0" dirty="0"/>
            <a:t>Targeted financial assistance/ loans, better conversations at work, help to find local/ national support</a:t>
          </a:r>
          <a:endParaRPr lang="en-GB" b="1" dirty="0"/>
        </a:p>
      </dgm:t>
    </dgm:pt>
    <dgm:pt modelId="{EF4AA37C-3D58-4EE2-ACCD-FD9FA6A7EE31}" type="parTrans" cxnId="{3483BD21-EECB-4146-A85A-CAF760A15811}">
      <dgm:prSet/>
      <dgm:spPr/>
      <dgm:t>
        <a:bodyPr/>
        <a:lstStyle/>
        <a:p>
          <a:endParaRPr lang="en-GB"/>
        </a:p>
      </dgm:t>
    </dgm:pt>
    <dgm:pt modelId="{F9BBB643-8B40-4780-AC6C-EB2233AB28DC}" type="sibTrans" cxnId="{3483BD21-EECB-4146-A85A-CAF760A15811}">
      <dgm:prSet/>
      <dgm:spPr/>
      <dgm:t>
        <a:bodyPr/>
        <a:lstStyle/>
        <a:p>
          <a:endParaRPr lang="en-GB"/>
        </a:p>
      </dgm:t>
    </dgm:pt>
    <dgm:pt modelId="{FFFE267E-3D5D-4E2E-BD14-13E7F0CA4AD0}">
      <dgm:prSet phldrT="[Text]"/>
      <dgm:spPr/>
      <dgm:t>
        <a:bodyPr/>
        <a:lstStyle/>
        <a:p>
          <a:r>
            <a:rPr lang="en-GB" b="1" dirty="0"/>
            <a:t>Workforce planning</a:t>
          </a:r>
        </a:p>
        <a:p>
          <a:r>
            <a:rPr lang="en-GB" dirty="0"/>
            <a:t>Lost art… Internal and external; ‘as is’ and future planning; gaps analyses, actions and review</a:t>
          </a:r>
        </a:p>
      </dgm:t>
    </dgm:pt>
    <dgm:pt modelId="{AC941F95-E2AB-44EE-B519-D66847200CB3}" type="parTrans" cxnId="{82AAF865-FF0C-4137-B749-D2D37E3CCEB0}">
      <dgm:prSet/>
      <dgm:spPr/>
      <dgm:t>
        <a:bodyPr/>
        <a:lstStyle/>
        <a:p>
          <a:endParaRPr lang="en-GB"/>
        </a:p>
      </dgm:t>
    </dgm:pt>
    <dgm:pt modelId="{17D97623-402D-47DA-B124-16C5B4676ED5}" type="sibTrans" cxnId="{82AAF865-FF0C-4137-B749-D2D37E3CCEB0}">
      <dgm:prSet/>
      <dgm:spPr/>
      <dgm:t>
        <a:bodyPr/>
        <a:lstStyle/>
        <a:p>
          <a:endParaRPr lang="en-GB"/>
        </a:p>
      </dgm:t>
    </dgm:pt>
    <dgm:pt modelId="{74A3C0B7-D187-46E6-8C65-2FC609105EC6}" type="pres">
      <dgm:prSet presAssocID="{6C0E5D89-5D28-4726-9B55-59D32D1275D5}" presName="diagram" presStyleCnt="0">
        <dgm:presLayoutVars>
          <dgm:dir/>
          <dgm:resizeHandles val="exact"/>
        </dgm:presLayoutVars>
      </dgm:prSet>
      <dgm:spPr/>
    </dgm:pt>
    <dgm:pt modelId="{414B1637-4061-40C8-BBBF-43A3F782F01B}" type="pres">
      <dgm:prSet presAssocID="{103264E4-82D2-4F3D-B622-FC10D70978F9}" presName="node" presStyleLbl="node1" presStyleIdx="0" presStyleCnt="4">
        <dgm:presLayoutVars>
          <dgm:bulletEnabled val="1"/>
        </dgm:presLayoutVars>
      </dgm:prSet>
      <dgm:spPr/>
    </dgm:pt>
    <dgm:pt modelId="{D779B0AC-7F66-48B3-B423-0A49E896CC7C}" type="pres">
      <dgm:prSet presAssocID="{231DF9A1-176B-4C67-BE04-1DD1004138D2}" presName="sibTrans" presStyleCnt="0"/>
      <dgm:spPr/>
    </dgm:pt>
    <dgm:pt modelId="{46BE0553-F897-4DA9-95CE-2FBEF25D0DA5}" type="pres">
      <dgm:prSet presAssocID="{6CAD3EE0-C518-4DAF-91AF-9AEDD3803B5D}" presName="node" presStyleLbl="node1" presStyleIdx="1" presStyleCnt="4">
        <dgm:presLayoutVars>
          <dgm:bulletEnabled val="1"/>
        </dgm:presLayoutVars>
      </dgm:prSet>
      <dgm:spPr/>
    </dgm:pt>
    <dgm:pt modelId="{872F9D78-E7E0-44FB-BE18-FE9ADC6B89AC}" type="pres">
      <dgm:prSet presAssocID="{11DED59B-4953-4C51-AD8D-0F3B15302ED4}" presName="sibTrans" presStyleCnt="0"/>
      <dgm:spPr/>
    </dgm:pt>
    <dgm:pt modelId="{27635ED4-55D2-4D34-8584-BDC4923BCB79}" type="pres">
      <dgm:prSet presAssocID="{EE9FDD44-CBE1-4436-8E23-EE71867F57CA}" presName="node" presStyleLbl="node1" presStyleIdx="2" presStyleCnt="4">
        <dgm:presLayoutVars>
          <dgm:bulletEnabled val="1"/>
        </dgm:presLayoutVars>
      </dgm:prSet>
      <dgm:spPr/>
    </dgm:pt>
    <dgm:pt modelId="{B060C7E5-2717-48BD-BB11-2ADA7D6B0F1E}" type="pres">
      <dgm:prSet presAssocID="{F9BBB643-8B40-4780-AC6C-EB2233AB28DC}" presName="sibTrans" presStyleCnt="0"/>
      <dgm:spPr/>
    </dgm:pt>
    <dgm:pt modelId="{2EE4654A-C034-457B-8264-C43C8652F676}" type="pres">
      <dgm:prSet presAssocID="{FFFE267E-3D5D-4E2E-BD14-13E7F0CA4AD0}" presName="node" presStyleLbl="node1" presStyleIdx="3" presStyleCnt="4">
        <dgm:presLayoutVars>
          <dgm:bulletEnabled val="1"/>
        </dgm:presLayoutVars>
      </dgm:prSet>
      <dgm:spPr/>
    </dgm:pt>
  </dgm:ptLst>
  <dgm:cxnLst>
    <dgm:cxn modelId="{2E21FC0B-A548-41E6-BF70-6144088CBF28}" type="presOf" srcId="{103264E4-82D2-4F3D-B622-FC10D70978F9}" destId="{414B1637-4061-40C8-BBBF-43A3F782F01B}" srcOrd="0" destOrd="0" presId="urn:microsoft.com/office/officeart/2005/8/layout/default"/>
    <dgm:cxn modelId="{7FAD6C0C-60E3-4B09-8DC0-0CC71449CB1B}" type="presOf" srcId="{EE9FDD44-CBE1-4436-8E23-EE71867F57CA}" destId="{27635ED4-55D2-4D34-8584-BDC4923BCB79}" srcOrd="0" destOrd="0" presId="urn:microsoft.com/office/officeart/2005/8/layout/default"/>
    <dgm:cxn modelId="{3483BD21-EECB-4146-A85A-CAF760A15811}" srcId="{6C0E5D89-5D28-4726-9B55-59D32D1275D5}" destId="{EE9FDD44-CBE1-4436-8E23-EE71867F57CA}" srcOrd="2" destOrd="0" parTransId="{EF4AA37C-3D58-4EE2-ACCD-FD9FA6A7EE31}" sibTransId="{F9BBB643-8B40-4780-AC6C-EB2233AB28DC}"/>
    <dgm:cxn modelId="{82AAF865-FF0C-4137-B749-D2D37E3CCEB0}" srcId="{6C0E5D89-5D28-4726-9B55-59D32D1275D5}" destId="{FFFE267E-3D5D-4E2E-BD14-13E7F0CA4AD0}" srcOrd="3" destOrd="0" parTransId="{AC941F95-E2AB-44EE-B519-D66847200CB3}" sibTransId="{17D97623-402D-47DA-B124-16C5B4676ED5}"/>
    <dgm:cxn modelId="{B141AC46-7CDD-41F3-A8BB-1B0BBB116AA3}" srcId="{6C0E5D89-5D28-4726-9B55-59D32D1275D5}" destId="{103264E4-82D2-4F3D-B622-FC10D70978F9}" srcOrd="0" destOrd="0" parTransId="{A6AAAE60-79DA-4FDA-81B1-B2AA05397ED5}" sibTransId="{231DF9A1-176B-4C67-BE04-1DD1004138D2}"/>
    <dgm:cxn modelId="{4C4338AA-9D02-4961-B28D-76DE5FA8A380}" srcId="{6C0E5D89-5D28-4726-9B55-59D32D1275D5}" destId="{6CAD3EE0-C518-4DAF-91AF-9AEDD3803B5D}" srcOrd="1" destOrd="0" parTransId="{319982F1-CD5C-4212-9807-F29E1312B201}" sibTransId="{11DED59B-4953-4C51-AD8D-0F3B15302ED4}"/>
    <dgm:cxn modelId="{BE2629AB-2068-4669-818F-9A5CA6775FF0}" type="presOf" srcId="{6CAD3EE0-C518-4DAF-91AF-9AEDD3803B5D}" destId="{46BE0553-F897-4DA9-95CE-2FBEF25D0DA5}" srcOrd="0" destOrd="0" presId="urn:microsoft.com/office/officeart/2005/8/layout/default"/>
    <dgm:cxn modelId="{9A1F3CD4-1071-48F2-BAD2-31F32C48FA5C}" type="presOf" srcId="{6C0E5D89-5D28-4726-9B55-59D32D1275D5}" destId="{74A3C0B7-D187-46E6-8C65-2FC609105EC6}" srcOrd="0" destOrd="0" presId="urn:microsoft.com/office/officeart/2005/8/layout/default"/>
    <dgm:cxn modelId="{D41D73F8-613E-41D7-B2EE-6CF158AABE54}" type="presOf" srcId="{FFFE267E-3D5D-4E2E-BD14-13E7F0CA4AD0}" destId="{2EE4654A-C034-457B-8264-C43C8652F676}" srcOrd="0" destOrd="0" presId="urn:microsoft.com/office/officeart/2005/8/layout/default"/>
    <dgm:cxn modelId="{B6B3339E-D7F3-4A14-9090-FDC49C1E14D3}" type="presParOf" srcId="{74A3C0B7-D187-46E6-8C65-2FC609105EC6}" destId="{414B1637-4061-40C8-BBBF-43A3F782F01B}" srcOrd="0" destOrd="0" presId="urn:microsoft.com/office/officeart/2005/8/layout/default"/>
    <dgm:cxn modelId="{7F77194A-BCA4-43B6-B68E-3D5B94090026}" type="presParOf" srcId="{74A3C0B7-D187-46E6-8C65-2FC609105EC6}" destId="{D779B0AC-7F66-48B3-B423-0A49E896CC7C}" srcOrd="1" destOrd="0" presId="urn:microsoft.com/office/officeart/2005/8/layout/default"/>
    <dgm:cxn modelId="{B0FBB3D0-34F6-4A57-A114-687AE98538DF}" type="presParOf" srcId="{74A3C0B7-D187-46E6-8C65-2FC609105EC6}" destId="{46BE0553-F897-4DA9-95CE-2FBEF25D0DA5}" srcOrd="2" destOrd="0" presId="urn:microsoft.com/office/officeart/2005/8/layout/default"/>
    <dgm:cxn modelId="{7B5F4CA7-55B3-4690-8B51-A2535817FB2D}" type="presParOf" srcId="{74A3C0B7-D187-46E6-8C65-2FC609105EC6}" destId="{872F9D78-E7E0-44FB-BE18-FE9ADC6B89AC}" srcOrd="3" destOrd="0" presId="urn:microsoft.com/office/officeart/2005/8/layout/default"/>
    <dgm:cxn modelId="{3ABABFC0-7C78-4169-9780-C0A930CAECF3}" type="presParOf" srcId="{74A3C0B7-D187-46E6-8C65-2FC609105EC6}" destId="{27635ED4-55D2-4D34-8584-BDC4923BCB79}" srcOrd="4" destOrd="0" presId="urn:microsoft.com/office/officeart/2005/8/layout/default"/>
    <dgm:cxn modelId="{FC51E233-8FF5-417C-811C-F18C70EAB7BD}" type="presParOf" srcId="{74A3C0B7-D187-46E6-8C65-2FC609105EC6}" destId="{B060C7E5-2717-48BD-BB11-2ADA7D6B0F1E}" srcOrd="5" destOrd="0" presId="urn:microsoft.com/office/officeart/2005/8/layout/default"/>
    <dgm:cxn modelId="{1CB09AD8-BC84-480C-8466-63EECB51188A}" type="presParOf" srcId="{74A3C0B7-D187-46E6-8C65-2FC609105EC6}" destId="{2EE4654A-C034-457B-8264-C43C8652F6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B1637-4061-40C8-BBBF-43A3F782F01B}">
      <dsp:nvSpPr>
        <dsp:cNvPr id="0" name=""/>
        <dsp:cNvSpPr/>
      </dsp:nvSpPr>
      <dsp:spPr>
        <a:xfrm>
          <a:off x="3222667" y="101"/>
          <a:ext cx="6933555" cy="416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dirty="0"/>
            <a:t>Recruitment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Labour market intelligence, partnerships, reviewing/ streamlining processes and systems</a:t>
          </a:r>
        </a:p>
      </dsp:txBody>
      <dsp:txXfrm>
        <a:off x="3222667" y="101"/>
        <a:ext cx="6933555" cy="4160133"/>
      </dsp:txXfrm>
    </dsp:sp>
    <dsp:sp modelId="{46BE0553-F897-4DA9-95CE-2FBEF25D0DA5}">
      <dsp:nvSpPr>
        <dsp:cNvPr id="0" name=""/>
        <dsp:cNvSpPr/>
      </dsp:nvSpPr>
      <dsp:spPr>
        <a:xfrm>
          <a:off x="10849577" y="101"/>
          <a:ext cx="6933555" cy="416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dirty="0"/>
            <a:t>Job design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Improving flexibility, security, line management, induction, support at work (health, wellbeing, skills, tech etc)</a:t>
          </a:r>
        </a:p>
      </dsp:txBody>
      <dsp:txXfrm>
        <a:off x="10849577" y="101"/>
        <a:ext cx="6933555" cy="4160133"/>
      </dsp:txXfrm>
    </dsp:sp>
    <dsp:sp modelId="{27635ED4-55D2-4D34-8584-BDC4923BCB79}">
      <dsp:nvSpPr>
        <dsp:cNvPr id="0" name=""/>
        <dsp:cNvSpPr/>
      </dsp:nvSpPr>
      <dsp:spPr>
        <a:xfrm>
          <a:off x="3222667" y="4853590"/>
          <a:ext cx="6933555" cy="416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dirty="0"/>
            <a:t>Support</a:t>
          </a:r>
          <a:endParaRPr lang="en-GB" sz="4500" b="0" kern="1200" dirty="0"/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0" kern="1200" dirty="0"/>
            <a:t>Targeted financial assistance/ loans, better conversations at work, help to find local/ national support</a:t>
          </a:r>
          <a:endParaRPr lang="en-GB" sz="4500" b="1" kern="1200" dirty="0"/>
        </a:p>
      </dsp:txBody>
      <dsp:txXfrm>
        <a:off x="3222667" y="4853590"/>
        <a:ext cx="6933555" cy="4160133"/>
      </dsp:txXfrm>
    </dsp:sp>
    <dsp:sp modelId="{2EE4654A-C034-457B-8264-C43C8652F676}">
      <dsp:nvSpPr>
        <dsp:cNvPr id="0" name=""/>
        <dsp:cNvSpPr/>
      </dsp:nvSpPr>
      <dsp:spPr>
        <a:xfrm>
          <a:off x="10849577" y="4853590"/>
          <a:ext cx="6933555" cy="4160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dirty="0"/>
            <a:t>Workforce planning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Lost art… Internal and external; ‘as is’ and future planning; gaps analyses, actions and review</a:t>
          </a:r>
        </a:p>
      </dsp:txBody>
      <dsp:txXfrm>
        <a:off x="10849577" y="4853590"/>
        <a:ext cx="6933555" cy="4160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5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13"/>
          </p:nvPr>
        </p:nvSpPr>
        <p:spPr>
          <a:xfrm>
            <a:off x="-63501" y="-2206"/>
            <a:ext cx="24511001" cy="13720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3" name="powerpoint_basics_v2_Final Designcor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5374529"/>
            <a:ext cx="9679425" cy="83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owerpoint_basics_v2_Final Designcor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60610" y="-27205"/>
            <a:ext cx="9679425" cy="834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ES_logo_landscape_whi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  <a:effectLst>
            <a:outerShdw blurRad="138226" dir="5400000" rotWithShape="0">
              <a:srgbClr val="000000"/>
            </a:outerShdw>
          </a:effectLst>
        </p:spPr>
      </p:pic>
      <p:sp>
        <p:nvSpPr>
          <p:cNvPr id="16" name="Shape 16"/>
          <p:cNvSpPr>
            <a:spLocks noGrp="1"/>
          </p:cNvSpPr>
          <p:nvPr>
            <p:ph type="body" sz="quarter" idx="14"/>
          </p:nvPr>
        </p:nvSpPr>
        <p:spPr>
          <a:xfrm>
            <a:off x="5932636" y="6021198"/>
            <a:ext cx="12772728" cy="192760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900">
                <a:solidFill>
                  <a:srgbClr val="F8BC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5"/>
          </p:nvPr>
        </p:nvSpPr>
        <p:spPr>
          <a:xfrm>
            <a:off x="7710871" y="8405047"/>
            <a:ext cx="9216257" cy="95297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ection Divi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13"/>
          </p:nvPr>
        </p:nvSpPr>
        <p:spPr>
          <a:xfrm>
            <a:off x="-63500" y="-2206"/>
            <a:ext cx="24511000" cy="13720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26" name="powerpoint_basics_v2_Final Designcorn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body" sz="quarter" idx="14"/>
          </p:nvPr>
        </p:nvSpPr>
        <p:spPr>
          <a:xfrm>
            <a:off x="6752986" y="6021198"/>
            <a:ext cx="11132028" cy="192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2900">
                <a:solidFill>
                  <a:srgbClr val="F8BC00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5"/>
          </p:nvPr>
        </p:nvSpPr>
        <p:spPr>
          <a:xfrm>
            <a:off x="8132427" y="8405047"/>
            <a:ext cx="8373146" cy="95297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9" name="IES_logo_landscape_whi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305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Sample Tex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sz="quarter" idx="13"/>
          </p:nvPr>
        </p:nvSpPr>
        <p:spPr>
          <a:xfrm>
            <a:off x="960121" y="2194196"/>
            <a:ext cx="22357080" cy="18261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1200">
                <a:solidFill>
                  <a:srgbClr val="EFA7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14"/>
          </p:nvPr>
        </p:nvSpPr>
        <p:spPr>
          <a:xfrm>
            <a:off x="960120" y="4224539"/>
            <a:ext cx="22357080" cy="11182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600" b="1">
                <a:solidFill>
                  <a:srgbClr val="378F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5" hasCustomPrompt="1"/>
          </p:nvPr>
        </p:nvSpPr>
        <p:spPr>
          <a:xfrm>
            <a:off x="960120" y="5751392"/>
            <a:ext cx="22357080" cy="71814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  <a:defRPr>
                <a:solidFill>
                  <a:srgbClr val="378FC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FE2EEE3B-E3FC-DC44-89A0-E67220C0A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28961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ull Qou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half" idx="13"/>
          </p:nvPr>
        </p:nvSpPr>
        <p:spPr>
          <a:xfrm>
            <a:off x="4443826" y="3113385"/>
            <a:ext cx="16386142" cy="74892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8000">
                <a:solidFill>
                  <a:srgbClr val="378F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owerpoint_basics_v2_Final Designcorner.png">
            <a:extLst>
              <a:ext uri="{FF2B5EF4-FFF2-40B4-BE49-F238E27FC236}">
                <a16:creationId xmlns:a16="http://schemas.microsoft.com/office/drawing/2014/main" id="{76647DCF-ADE8-7040-86EC-D584691A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88602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hart 56"/>
          <p:cNvGraphicFramePr/>
          <p:nvPr>
            <p:extLst>
              <p:ext uri="{D42A27DB-BD31-4B8C-83A1-F6EECF244321}">
                <p14:modId xmlns:p14="http://schemas.microsoft.com/office/powerpoint/2010/main" val="3852871793"/>
              </p:ext>
            </p:extLst>
          </p:nvPr>
        </p:nvGraphicFramePr>
        <p:xfrm>
          <a:off x="12610011" y="2978727"/>
          <a:ext cx="10295709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C3F9F-771A-4047-8FBD-FE558D6A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740" y="1811347"/>
            <a:ext cx="9554682" cy="695795"/>
          </a:xfrm>
        </p:spPr>
        <p:txBody>
          <a:bodyPr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Bulleted 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19AD22-8AE8-BF41-B6DD-2B9D2979E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3130973"/>
            <a:ext cx="21677339" cy="7437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000"/>
            </a:lvl1pPr>
            <a:lvl2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000"/>
            </a:lvl2pPr>
            <a:lvl3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000"/>
            </a:lvl3pPr>
            <a:lvl4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000"/>
            </a:lvl4pPr>
            <a:lvl5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hape 37">
            <a:extLst>
              <a:ext uri="{FF2B5EF4-FFF2-40B4-BE49-F238E27FC236}">
                <a16:creationId xmlns:a16="http://schemas.microsoft.com/office/drawing/2014/main" id="{6AA1071D-630D-8141-8F25-0D9A902CE5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1739" y="527991"/>
            <a:ext cx="21875461" cy="11182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sz="6600" b="1">
                <a:solidFill>
                  <a:srgbClr val="EFA731"/>
                </a:solidFill>
              </a:defRPr>
            </a:lvl1pPr>
          </a:lstStyle>
          <a:p>
            <a:pPr lvl="0"/>
            <a:r>
              <a:rPr lang="en-US" dirty="0"/>
              <a:t>Title sample</a:t>
            </a:r>
          </a:p>
        </p:txBody>
      </p:sp>
    </p:spTree>
    <p:extLst>
      <p:ext uri="{BB962C8B-B14F-4D97-AF65-F5344CB8AC3E}">
        <p14:creationId xmlns:p14="http://schemas.microsoft.com/office/powerpoint/2010/main" val="21817165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align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202B61-4688-834F-8835-C61DE1224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741" y="623393"/>
            <a:ext cx="20726400" cy="1002207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66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E151C7-26AC-2845-90CE-BE78739053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3421063"/>
            <a:ext cx="21677339" cy="7437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5pPr>
          </a:lstStyle>
          <a:p>
            <a:pPr lvl="0"/>
            <a:r>
              <a:rPr lang="en-US" dirty="0"/>
              <a:t>Body copy text to sit here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E80F1-EC26-1045-A72D-EFB69CE483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1872086"/>
            <a:ext cx="7735888" cy="791104"/>
          </a:xfr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Text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41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 Chart Sa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C3F9F-771A-4047-8FBD-FE558D6A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0" y="2743200"/>
            <a:ext cx="19189700" cy="695795"/>
          </a:xfrm>
        </p:spPr>
        <p:txBody>
          <a:bodyPr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Smart Art 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944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 Chart Sa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0" y="10866783"/>
            <a:ext cx="3312687" cy="28576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03017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5000"/>
              <a:defRPr/>
            </a:lvl2pPr>
            <a:lvl3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10000"/>
              </a:lnSpc>
              <a:defRPr sz="6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02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ES_logo_landscape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09" y="387350"/>
            <a:ext cx="3652227" cy="12645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01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spcBef>
                <a:spcPts val="0"/>
              </a:spcBef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59" r:id="rId8"/>
    <p:sldLayoutId id="2147483662" r:id="rId9"/>
  </p:sldLayoutIdLst>
  <p:transition spd="med"/>
  <p:txStyles>
    <p:title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5pPr>
      <a:lvl6pPr marL="3663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6pPr>
      <a:lvl7pPr marL="4298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7pPr>
      <a:lvl8pPr marL="4933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8pPr>
      <a:lvl9pPr marL="5568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aire.Campbell@employment-studies.co.uk" TargetMode="External"/><Relationship Id="rId5" Type="http://schemas.openxmlformats.org/officeDocument/2006/relationships/hyperlink" Target="https://www.enliveningedge.org/tools-practices/sociocracy-virtual-meetings-engaging-clear-fair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it.ly/employment-commissio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aire.Campbell@employment-studies.co.uk" TargetMode="External"/><Relationship Id="rId5" Type="http://schemas.openxmlformats.org/officeDocument/2006/relationships/hyperlink" Target="https://www.enliveningedge.org/tools-practices/sociocracy-virtual-meetings-engaging-clear-fair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mputer sits on a table&#10;&#10;Description automatically generated with medium confidence">
            <a:extLst>
              <a:ext uri="{FF2B5EF4-FFF2-40B4-BE49-F238E27FC236}">
                <a16:creationId xmlns:a16="http://schemas.microsoft.com/office/drawing/2014/main" id="{B91A3E83-5BCC-4CB4-9763-8BD701965D9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4192225" y="5027297"/>
            <a:ext cx="15999573" cy="2580194"/>
          </a:xfrm>
          <a:prstGeom prst="rect">
            <a:avLst/>
          </a:prstGeom>
        </p:spPr>
        <p:txBody>
          <a:bodyPr/>
          <a:lstStyle/>
          <a:p>
            <a:r>
              <a:rPr lang="en-GB" sz="9600" b="1" dirty="0">
                <a:solidFill>
                  <a:srgbClr val="1B2F66"/>
                </a:solidFill>
              </a:rPr>
              <a:t>Recovering from Covid-19</a:t>
            </a:r>
          </a:p>
          <a:p>
            <a:r>
              <a:rPr lang="en-GB" sz="6000" b="1" dirty="0">
                <a:solidFill>
                  <a:srgbClr val="1B2F66"/>
                </a:solidFill>
              </a:rPr>
              <a:t>Key challenges and what we do about them</a:t>
            </a:r>
            <a:endParaRPr sz="6000" b="1" dirty="0">
              <a:solidFill>
                <a:srgbClr val="1B2F66"/>
              </a:solidFill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body" sz="quarter" idx="15"/>
          </p:nvPr>
        </p:nvSpPr>
        <p:spPr>
          <a:xfrm>
            <a:off x="4767291" y="8004429"/>
            <a:ext cx="15531496" cy="4026743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1B2F66"/>
              </a:solidFill>
            </a:endParaRPr>
          </a:p>
          <a:p>
            <a:r>
              <a:rPr lang="en-GB" dirty="0">
                <a:solidFill>
                  <a:srgbClr val="1B2F66"/>
                </a:solidFill>
              </a:rPr>
              <a:t>Tony Wilson</a:t>
            </a:r>
          </a:p>
          <a:p>
            <a:r>
              <a:rPr lang="en-GB" dirty="0">
                <a:solidFill>
                  <a:srgbClr val="1B2F66"/>
                </a:solidFill>
              </a:rPr>
              <a:t>Director, Institute for Employment Studies</a:t>
            </a:r>
          </a:p>
          <a:p>
            <a:r>
              <a:rPr lang="en-GB" dirty="0">
                <a:hlinkClick r:id="rId6"/>
              </a:rPr>
              <a:t>Tony.Wilson@employment-studies.co.uk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68" name="powerpoint_basics_v2_Final Design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80" y="5414451"/>
            <a:ext cx="9679425" cy="83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owerpoint_basics_v2_Final Design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60610" y="-27205"/>
            <a:ext cx="9679425" cy="834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ES_logo_landscape_whit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  <a:effectLst>
            <a:outerShdw blurRad="138226" dir="5400000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257342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9FF4-683B-E777-30D8-94649FD7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16426130" cy="695795"/>
          </a:xfrm>
        </p:spPr>
        <p:txBody>
          <a:bodyPr/>
          <a:lstStyle/>
          <a:p>
            <a:r>
              <a:rPr lang="en-GB" dirty="0"/>
              <a:t>People would consider working in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0F03B-223C-4D1B-50A3-199BA1860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Nearly three quarters of those in their 50s who left during the pandemic would consider coming back for the right job</a:t>
            </a:r>
          </a:p>
          <a:p>
            <a:r>
              <a:rPr lang="en-GB" sz="4800" dirty="0"/>
              <a:t>The ‘want to work’ figure in LFS only tells part of the story - many plausible reasons why more of those out of work may not want a job “at the moment”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9AEB5-3950-F5FB-B51D-7F6FCAE41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But reasons to be optimistic?</a:t>
            </a:r>
          </a:p>
        </p:txBody>
      </p:sp>
    </p:spTree>
    <p:extLst>
      <p:ext uri="{BB962C8B-B14F-4D97-AF65-F5344CB8AC3E}">
        <p14:creationId xmlns:p14="http://schemas.microsoft.com/office/powerpoint/2010/main" val="28000604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73F8-37F7-06FA-0AE1-9F1CF843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21195838" cy="695795"/>
          </a:xfrm>
        </p:spPr>
        <p:txBody>
          <a:bodyPr/>
          <a:lstStyle/>
          <a:p>
            <a:r>
              <a:rPr lang="en-GB" dirty="0"/>
              <a:t>Our economic model has been based on ever higher labour supply…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8E0FB-A72C-8355-4AD6-069B852C0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2. Labour and skills shortages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75207-6974-7D60-A4F8-F897A8838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521" y="3041014"/>
            <a:ext cx="15806957" cy="104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09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476D-04F5-C0AB-594A-65E529EF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21875460" cy="695795"/>
          </a:xfrm>
        </p:spPr>
        <p:txBody>
          <a:bodyPr/>
          <a:lstStyle/>
          <a:p>
            <a:r>
              <a:rPr lang="en-GB" dirty="0"/>
              <a:t>After costs of living – it’s skills, then retention, then labour shortages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89BB4-FD71-A8E4-123F-AF0382AEF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Employers tell us that these are top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CDEE9-338E-7BC0-8313-BCA9F070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59" y="2808916"/>
            <a:ext cx="18378082" cy="101969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2FD7A49-C550-1A38-F1C9-CB75B523A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37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7A8C-7782-0534-D773-E7271056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5493661"/>
            <a:ext cx="8320099" cy="2612372"/>
          </a:xfrm>
        </p:spPr>
        <p:txBody>
          <a:bodyPr/>
          <a:lstStyle/>
          <a:p>
            <a:r>
              <a:rPr lang="en-GB" dirty="0"/>
              <a:t>With some different factors driving different trends, as Darren suggests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6A5CF-6225-1D11-44DD-D0BD025B9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1740" y="1392238"/>
            <a:ext cx="8320099" cy="4165243"/>
          </a:xfrm>
        </p:spPr>
        <p:txBody>
          <a:bodyPr/>
          <a:lstStyle/>
          <a:p>
            <a:r>
              <a:rPr lang="en-GB" dirty="0"/>
              <a:t>Shortages are happening everywhere – across industries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B7993-129B-598C-E6EA-67D91B8D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32" y="555911"/>
            <a:ext cx="11042868" cy="127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98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65AA-37C6-C955-D113-1FC99694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20133157" cy="695795"/>
          </a:xfrm>
        </p:spPr>
        <p:txBody>
          <a:bodyPr/>
          <a:lstStyle/>
          <a:p>
            <a:r>
              <a:rPr lang="en-GB" dirty="0"/>
              <a:t>And this is where lower flows </a:t>
            </a:r>
            <a:r>
              <a:rPr lang="en-GB" i="1" u="sng" dirty="0"/>
              <a:t>into</a:t>
            </a:r>
            <a:r>
              <a:rPr lang="en-GB" i="1" dirty="0"/>
              <a:t> work </a:t>
            </a:r>
            <a:r>
              <a:rPr lang="en-GB" dirty="0"/>
              <a:t>is felt most keenly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B0EBE-D93B-55B0-E71F-E81A03C1E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Really high turnover is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18ACD-7AB6-5873-374E-FD6A0308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45" y="2835276"/>
            <a:ext cx="16029710" cy="104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11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30FF-F6D5-721C-2350-B1653B86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21875460" cy="695795"/>
          </a:xfrm>
        </p:spPr>
        <p:txBody>
          <a:bodyPr/>
          <a:lstStyle/>
          <a:p>
            <a:r>
              <a:rPr lang="en-GB" dirty="0"/>
              <a:t>Acceleration of shift into higher skilled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0DAA8-0B62-6A33-5358-763CF6A50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As are occupational changes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D5CE0-4390-D9E5-E093-DFCAA720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35276"/>
            <a:ext cx="16459200" cy="107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15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C173C-CB8F-DFB9-4734-4A65BF8B1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2335842"/>
            <a:ext cx="21677339" cy="9005609"/>
          </a:xfrm>
        </p:spPr>
        <p:txBody>
          <a:bodyPr/>
          <a:lstStyle/>
          <a:p>
            <a:r>
              <a:rPr lang="en-GB" dirty="0"/>
              <a:t>Looking at JCP use specifically, just one in five of the unemployed now use it to look from work – down from half a decade ago</a:t>
            </a:r>
          </a:p>
          <a:p>
            <a:r>
              <a:rPr lang="en-GB" dirty="0"/>
              <a:t>(And virtually none of the ‘economically inactive’ are supported via JCP)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BD4AE-E0FD-8AEA-5B61-10B2F287E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Not enough people are accessing support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51FF969E-3E6E-4E85-8853-E8CDD627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63" y="5533465"/>
            <a:ext cx="18548073" cy="727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1CC51F3-29D5-B3CA-6529-FD2E0D2F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0647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D416-CB9E-01CA-1815-F3176950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934917"/>
            <a:ext cx="19293771" cy="852340"/>
          </a:xfrm>
        </p:spPr>
        <p:txBody>
          <a:bodyPr/>
          <a:lstStyle/>
          <a:p>
            <a:r>
              <a:rPr lang="en-GB" dirty="0"/>
              <a:t>Generally positive about how they’re treated, but just one third find the support helpful in preparing for or finding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2901A-A072-8E3C-9ECD-BCBDBE5DA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While those that do use JCP have mixed views</a:t>
            </a:r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04113AB1-5D71-D09B-89B6-ACF21B76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89" y="3296129"/>
            <a:ext cx="17087022" cy="98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9B9FB26-4C2C-1832-E9FB-2294CAA03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359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AAF4-A13C-1C43-EA6D-42A01684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19808121" cy="695795"/>
          </a:xfrm>
        </p:spPr>
        <p:txBody>
          <a:bodyPr/>
          <a:lstStyle/>
          <a:p>
            <a:r>
              <a:rPr lang="en-GB" dirty="0"/>
              <a:t>Those that use it are very positive, but those that don’t aren’t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67615-B271-87B5-BF3B-73045AC56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Among employers, just one in six use JCP…</a:t>
            </a: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C16901A6-0443-0723-3CEA-10BA92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23" y="3023774"/>
            <a:ext cx="17172953" cy="103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5E4ECFA-2FF0-BFAB-1AA8-E852D49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01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9A5F-B02D-BCFC-09F5-377CDD6D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21463980" cy="695795"/>
          </a:xfrm>
        </p:spPr>
        <p:txBody>
          <a:bodyPr/>
          <a:lstStyle/>
          <a:p>
            <a:r>
              <a:rPr lang="en-GB" dirty="0"/>
              <a:t>We’re heading into a long but shallow recession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67FD8-2AA6-D784-562D-4F6DB129B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3. Costs of living and recession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1AAB8-84F8-C888-A9B3-927274AA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53" y="3326727"/>
            <a:ext cx="14419494" cy="933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12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78E6B0-D841-D395-F0F1-B3D33324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21171125" cy="695795"/>
          </a:xfrm>
        </p:spPr>
        <p:txBody>
          <a:bodyPr/>
          <a:lstStyle/>
          <a:p>
            <a:r>
              <a:rPr lang="en-GB" dirty="0"/>
              <a:t>But instead are facing three, linked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7576A-4105-5CB2-99BB-8739424EF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sz="5400" dirty="0"/>
              <a:t>A weak employment recovery – as Darren says, driven by fewer people in the labour force</a:t>
            </a:r>
          </a:p>
          <a:p>
            <a:r>
              <a:rPr lang="en-GB" sz="5400" dirty="0"/>
              <a:t>Labour </a:t>
            </a:r>
            <a:r>
              <a:rPr lang="en-GB" sz="5400" i="1" dirty="0"/>
              <a:t>and</a:t>
            </a:r>
            <a:r>
              <a:rPr lang="en-GB" sz="5400" dirty="0"/>
              <a:t> skills shortages – due to smaller labour force but also industrial change and people moving jobs</a:t>
            </a:r>
          </a:p>
          <a:p>
            <a:r>
              <a:rPr lang="en-GB" sz="5400" dirty="0"/>
              <a:t>Costs of living crisis and recession – that will get worse before it gets better</a:t>
            </a:r>
          </a:p>
          <a:p>
            <a:endParaRPr lang="en-GB" sz="5400" dirty="0"/>
          </a:p>
          <a:p>
            <a:r>
              <a:rPr lang="en-GB" sz="5400" dirty="0"/>
              <a:t>Likely to be lasting changes – or at very least, to have lasting impacts</a:t>
            </a:r>
          </a:p>
          <a:p>
            <a:endParaRPr lang="en-GB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88A860-1D7A-2E7E-D8AF-6384793AD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We avoided an unemployment crisis…</a:t>
            </a:r>
          </a:p>
        </p:txBody>
      </p:sp>
    </p:spTree>
    <p:extLst>
      <p:ext uri="{BB962C8B-B14F-4D97-AF65-F5344CB8AC3E}">
        <p14:creationId xmlns:p14="http://schemas.microsoft.com/office/powerpoint/2010/main" val="101694636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C46-F27A-6AC8-BF40-C8DD0933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20948703" cy="695795"/>
          </a:xfrm>
        </p:spPr>
        <p:txBody>
          <a:bodyPr/>
          <a:lstStyle/>
          <a:p>
            <a:r>
              <a:rPr lang="en-GB" dirty="0"/>
              <a:t>(But, savings did build up during pandemic – so future is uncertain)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A62E8-8E9A-599A-E412-382721117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Worrying impacts on household incomes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81C83-32DB-BF05-48BE-A03201AF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42" y="3202976"/>
            <a:ext cx="17496116" cy="101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34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D583-3377-FD02-2AF6-726A1F99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theory yes, but in practice…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8CC6B-A3B4-F7B5-5543-277588DD0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Forecasts have consistently over-stated unemployment impacts of slowdowns</a:t>
            </a:r>
          </a:p>
          <a:p>
            <a:r>
              <a:rPr lang="en-GB" sz="4800" dirty="0"/>
              <a:t>The smaller labour force is not a temporary phenomenon</a:t>
            </a:r>
          </a:p>
          <a:p>
            <a:r>
              <a:rPr lang="en-GB" sz="4800" dirty="0"/>
              <a:t>More likely firms will ‘hoard’ labour – so reducing hiring more than letting people go</a:t>
            </a:r>
          </a:p>
          <a:p>
            <a:r>
              <a:rPr lang="en-GB" sz="4800" dirty="0"/>
              <a:t>Recessions are not always good news for skills shortages – especially if people aren’t getting the right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02A8D-86DC-14B7-2E3E-8B6966F9C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Will this lead to labour market loosening?</a:t>
            </a:r>
          </a:p>
        </p:txBody>
      </p:sp>
    </p:spTree>
    <p:extLst>
      <p:ext uri="{BB962C8B-B14F-4D97-AF65-F5344CB8AC3E}">
        <p14:creationId xmlns:p14="http://schemas.microsoft.com/office/powerpoint/2010/main" val="196389571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9679-1B16-2F94-8213-FAA40945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19070476" cy="783571"/>
          </a:xfrm>
        </p:spPr>
        <p:txBody>
          <a:bodyPr/>
          <a:lstStyle/>
          <a:p>
            <a:r>
              <a:rPr lang="en-GB" dirty="0"/>
              <a:t>As employers, four key themes that we’re seeing: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A5F7E-1468-0B6F-80CD-95865CA30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So… what do we do about it?!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E096D39-0B6F-C3B6-7450-FB37F4D89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53365"/>
              </p:ext>
            </p:extLst>
          </p:nvPr>
        </p:nvGraphicFramePr>
        <p:xfrm>
          <a:off x="1689100" y="3238500"/>
          <a:ext cx="21005800" cy="901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66017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011FF-4049-35DD-F95D-EF488367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12595860"/>
            <a:ext cx="21005800" cy="548640"/>
          </a:xfrm>
        </p:spPr>
        <p:txBody>
          <a:bodyPr/>
          <a:lstStyle/>
          <a:p>
            <a:r>
              <a:rPr lang="en-GB" dirty="0">
                <a:hlinkClick r:id="rId2"/>
              </a:rPr>
              <a:t>www.bit.ly/employment-commission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BCCBE-75DE-6084-3FB6-F0ED44EEA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372" y="0"/>
            <a:ext cx="10531256" cy="12421480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5F5DC1-4795-C8C1-56E5-80DC516B2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mputer sits on a table&#10;&#10;Description automatically generated with medium confidence">
            <a:extLst>
              <a:ext uri="{FF2B5EF4-FFF2-40B4-BE49-F238E27FC236}">
                <a16:creationId xmlns:a16="http://schemas.microsoft.com/office/drawing/2014/main" id="{B91A3E83-5BCC-4CB4-9763-8BD701965D9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4192225" y="5027297"/>
            <a:ext cx="15999573" cy="2580194"/>
          </a:xfrm>
          <a:prstGeom prst="rect">
            <a:avLst/>
          </a:prstGeom>
        </p:spPr>
        <p:txBody>
          <a:bodyPr/>
          <a:lstStyle/>
          <a:p>
            <a:r>
              <a:rPr lang="en-GB" sz="9600" b="1" dirty="0">
                <a:solidFill>
                  <a:srgbClr val="1B2F66"/>
                </a:solidFill>
              </a:rPr>
              <a:t>Recovering from Covid-19</a:t>
            </a:r>
          </a:p>
          <a:p>
            <a:r>
              <a:rPr lang="en-GB" sz="6000" b="1" dirty="0">
                <a:solidFill>
                  <a:srgbClr val="1B2F66"/>
                </a:solidFill>
              </a:rPr>
              <a:t>Key challenges and what we do about them</a:t>
            </a:r>
            <a:endParaRPr sz="6000" b="1" dirty="0">
              <a:solidFill>
                <a:srgbClr val="1B2F66"/>
              </a:solidFill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body" sz="quarter" idx="15"/>
          </p:nvPr>
        </p:nvSpPr>
        <p:spPr>
          <a:xfrm>
            <a:off x="4767291" y="8004429"/>
            <a:ext cx="15531496" cy="4026743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1B2F66"/>
              </a:solidFill>
            </a:endParaRPr>
          </a:p>
          <a:p>
            <a:r>
              <a:rPr lang="en-GB" dirty="0">
                <a:solidFill>
                  <a:srgbClr val="1B2F66"/>
                </a:solidFill>
              </a:rPr>
              <a:t>Tony Wilson</a:t>
            </a:r>
          </a:p>
          <a:p>
            <a:r>
              <a:rPr lang="en-GB" dirty="0">
                <a:solidFill>
                  <a:srgbClr val="1B2F66"/>
                </a:solidFill>
              </a:rPr>
              <a:t>Director, Institute for Employment Studies</a:t>
            </a:r>
          </a:p>
          <a:p>
            <a:r>
              <a:rPr lang="en-GB" dirty="0">
                <a:hlinkClick r:id="rId6"/>
              </a:rPr>
              <a:t>Tony.Wilson@employment-studies.co.uk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68" name="powerpoint_basics_v2_Final Design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80" y="5414451"/>
            <a:ext cx="9679425" cy="83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owerpoint_basics_v2_Final Designcorn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60610" y="-27205"/>
            <a:ext cx="9679425" cy="834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ES_logo_landscape_whit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  <a:effectLst>
            <a:outerShdw blurRad="138226" dir="5400000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242037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3D39-E5EF-3CE0-2F69-9D556B7A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13559363" cy="882426"/>
          </a:xfrm>
        </p:spPr>
        <p:txBody>
          <a:bodyPr/>
          <a:lstStyle/>
          <a:p>
            <a:r>
              <a:rPr lang="en-GB" dirty="0"/>
              <a:t>Where have all the workers gone?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AE173-4901-4E09-127E-4E075DD5EB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3130973"/>
            <a:ext cx="21677339" cy="8773680"/>
          </a:xfrm>
        </p:spPr>
        <p:txBody>
          <a:bodyPr>
            <a:normAutofit/>
          </a:bodyPr>
          <a:lstStyle/>
          <a:p>
            <a:r>
              <a:rPr lang="en-GB" sz="5400" dirty="0"/>
              <a:t>I agree with Darren! Older people, ill health, students are key</a:t>
            </a:r>
          </a:p>
          <a:p>
            <a:r>
              <a:rPr lang="en-GB" sz="5400" dirty="0"/>
              <a:t>Can also think about this in terms of flows – </a:t>
            </a:r>
            <a:r>
              <a:rPr lang="en-GB" sz="5400" i="1" dirty="0"/>
              <a:t>into </a:t>
            </a:r>
            <a:r>
              <a:rPr lang="en-GB" sz="5400" dirty="0"/>
              <a:t>and </a:t>
            </a:r>
            <a:r>
              <a:rPr lang="en-GB" sz="5400" i="1" dirty="0"/>
              <a:t>out of </a:t>
            </a:r>
            <a:r>
              <a:rPr lang="en-GB" sz="5400" dirty="0"/>
              <a:t>work</a:t>
            </a:r>
          </a:p>
          <a:p>
            <a:r>
              <a:rPr lang="en-GB" sz="5400" dirty="0"/>
              <a:t>Most focus (as always) has been on people flowing </a:t>
            </a:r>
            <a:r>
              <a:rPr lang="en-GB" sz="5400" i="1" dirty="0"/>
              <a:t>out</a:t>
            </a:r>
            <a:r>
              <a:rPr lang="en-GB" sz="5400" dirty="0"/>
              <a:t> – especially retirement…</a:t>
            </a:r>
          </a:p>
          <a:p>
            <a:r>
              <a:rPr lang="en-GB" sz="5400" dirty="0"/>
              <a:t>But bigger impacts are from lower flows </a:t>
            </a:r>
            <a:r>
              <a:rPr lang="en-GB" sz="5400" i="1" dirty="0"/>
              <a:t>into work – </a:t>
            </a:r>
            <a:r>
              <a:rPr lang="en-GB" sz="5400" dirty="0"/>
              <a:t>due to:</a:t>
            </a:r>
          </a:p>
          <a:p>
            <a:pPr marL="1260475"/>
            <a:r>
              <a:rPr lang="en-GB" sz="5400" dirty="0"/>
              <a:t>Ill health – people staying out of work longer</a:t>
            </a:r>
          </a:p>
          <a:p>
            <a:pPr marL="1260475"/>
            <a:r>
              <a:rPr lang="en-GB" sz="5400" dirty="0"/>
              <a:t>Studies – young people leaving education later</a:t>
            </a:r>
          </a:p>
          <a:p>
            <a:pPr marL="1260475"/>
            <a:r>
              <a:rPr lang="en-GB" sz="5400" dirty="0"/>
              <a:t>Migration – fewer people coming from overseas to fill jobs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46532-7160-124A-80A1-D27741D9B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1. Weak employment recovery</a:t>
            </a:r>
          </a:p>
        </p:txBody>
      </p:sp>
    </p:spTree>
    <p:extLst>
      <p:ext uri="{BB962C8B-B14F-4D97-AF65-F5344CB8AC3E}">
        <p14:creationId xmlns:p14="http://schemas.microsoft.com/office/powerpoint/2010/main" val="4892649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64CA-C100-F64B-9B4E-7ED4B8037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1740" y="489717"/>
            <a:ext cx="18749202" cy="2133918"/>
          </a:xfrm>
        </p:spPr>
        <p:txBody>
          <a:bodyPr/>
          <a:lstStyle/>
          <a:p>
            <a:r>
              <a:rPr lang="en-GB" dirty="0"/>
              <a:t>We can see this most clearly in durations since last worked…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723D390B-349D-1185-8694-A74977A2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3028949"/>
            <a:ext cx="15522575" cy="100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8C93EF2-8448-F4DB-785C-71EF17033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78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64CA-C100-F64B-9B4E-7ED4B8037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1740" y="489717"/>
            <a:ext cx="18749202" cy="2133918"/>
          </a:xfrm>
        </p:spPr>
        <p:txBody>
          <a:bodyPr/>
          <a:lstStyle/>
          <a:p>
            <a:r>
              <a:rPr lang="en-GB" dirty="0"/>
              <a:t>… And in reasons for economic inactivity (including here those who’ve never worked)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3CCFC-74F3-AB05-30A0-EF31EB9E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9" y="2651760"/>
            <a:ext cx="15144902" cy="10787099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953F851-7752-C2F3-3B5E-949ECC21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48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E1EF-CA5A-2043-814A-A87CC83E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18699774" cy="695795"/>
          </a:xfrm>
        </p:spPr>
        <p:txBody>
          <a:bodyPr/>
          <a:lstStyle/>
          <a:p>
            <a:r>
              <a:rPr lang="en-GB" dirty="0"/>
              <a:t>Employment ‘gaps’ widening after decade(s) of improvement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5CCC-A7C8-D597-5932-2DB57785C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1739" y="527991"/>
            <a:ext cx="21875461" cy="1118255"/>
          </a:xfrm>
        </p:spPr>
        <p:txBody>
          <a:bodyPr/>
          <a:lstStyle/>
          <a:p>
            <a:r>
              <a:rPr lang="en-GB" dirty="0"/>
              <a:t>With those most disadvantaged faring worse</a:t>
            </a:r>
          </a:p>
        </p:txBody>
      </p:sp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2A921974-E6ED-FF76-323B-B0106414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9" y="3102352"/>
            <a:ext cx="14787562" cy="100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895E0F7-B2C6-5FC9-981A-2EA06B89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4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8132-B599-6EB5-8B7F-6D0B83F5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0" y="1811347"/>
            <a:ext cx="21121698" cy="695795"/>
          </a:xfrm>
        </p:spPr>
        <p:txBody>
          <a:bodyPr/>
          <a:lstStyle/>
          <a:p>
            <a:r>
              <a:rPr lang="en-GB" dirty="0"/>
              <a:t>Worst recovery in G7, among the worst in the entire (developed) world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1903F-8C99-FDC5-E9B7-AD9DAD969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This really isn’t happening in other countries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94290-BC95-E891-957C-43EE745B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46" y="2978727"/>
            <a:ext cx="18709708" cy="99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21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42B0-DB1F-02DC-8AFB-87ED4176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21677339" cy="695795"/>
          </a:xfrm>
        </p:spPr>
        <p:txBody>
          <a:bodyPr/>
          <a:lstStyle/>
          <a:p>
            <a:r>
              <a:rPr lang="en-GB" dirty="0"/>
              <a:t>1. Ageing: Baby Boomer ‘bulge’ will work through over next decade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0E21C-1EB7-F9F2-9035-F8F4E4AF3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Reasons to be pessimistic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FA1B7-DEE6-77F2-5829-0C3B54B9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85" y="2622601"/>
            <a:ext cx="10625368" cy="109007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67CD4D-C5B9-DC6E-BD59-8DCD47FA8985}"/>
              </a:ext>
            </a:extLst>
          </p:cNvPr>
          <p:cNvSpPr/>
          <p:nvPr/>
        </p:nvSpPr>
        <p:spPr>
          <a:xfrm>
            <a:off x="7354748" y="7005352"/>
            <a:ext cx="10049441" cy="1080000"/>
          </a:xfrm>
          <a:prstGeom prst="roundRect">
            <a:avLst/>
          </a:prstGeom>
          <a:noFill/>
          <a:ln w="3175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19982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42B0-DB1F-02DC-8AFB-87ED4176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2033773"/>
            <a:ext cx="21677339" cy="695795"/>
          </a:xfrm>
        </p:spPr>
        <p:txBody>
          <a:bodyPr/>
          <a:lstStyle/>
          <a:p>
            <a:r>
              <a:rPr lang="en-GB" dirty="0"/>
              <a:t>2. Migration: Growth in non-UK born workers ~80k lower </a:t>
            </a:r>
            <a:r>
              <a:rPr lang="en-GB" u="sng" dirty="0"/>
              <a:t>per year</a:t>
            </a:r>
            <a:r>
              <a:rPr lang="en-GB" dirty="0"/>
              <a:t> than pre referendum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0E21C-1EB7-F9F2-9035-F8F4E4AF3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Reasons to be pessimistic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8FE99-2984-98BB-8E35-93FED7AF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64" y="3113826"/>
            <a:ext cx="16629071" cy="10398895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FB655CC-EA78-ABA4-F495-D26EC4BD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0029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IES TInt Orange">
      <a:dk1>
        <a:srgbClr val="1A2F66"/>
      </a:dk1>
      <a:lt1>
        <a:srgbClr val="FFFFFF"/>
      </a:lt1>
      <a:dk2>
        <a:srgbClr val="EEA730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B2F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ES PPT Template June 21" id="{DA6F5B4F-1E8A-439A-AFBB-7971EFA3F199}" vid="{F70EB473-D78B-4D73-8A80-B14A90F9D08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B2F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IES PPT Template June 21</Template>
  <TotalTime>9011</TotalTime>
  <Words>803</Words>
  <Application>Microsoft Office PowerPoint</Application>
  <PresentationFormat>Custom</PresentationFormat>
  <Paragraphs>80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Helvetica Light</vt:lpstr>
      <vt:lpstr>Helvetica Neue</vt:lpstr>
      <vt:lpstr>White</vt:lpstr>
      <vt:lpstr>PowerPoint Presentation</vt:lpstr>
      <vt:lpstr>But instead are facing three, linked challenges</vt:lpstr>
      <vt:lpstr>Where have all the workers gone?</vt:lpstr>
      <vt:lpstr>PowerPoint Presentation</vt:lpstr>
      <vt:lpstr>PowerPoint Presentation</vt:lpstr>
      <vt:lpstr>Employment ‘gaps’ widening after decade(s) of improvement</vt:lpstr>
      <vt:lpstr>Worst recovery in G7, among the worst in the entire (developed) world</vt:lpstr>
      <vt:lpstr>1. Ageing: Baby Boomer ‘bulge’ will work through over next decade</vt:lpstr>
      <vt:lpstr>2. Migration: Growth in non-UK born workers ~80k lower per year than pre referendum</vt:lpstr>
      <vt:lpstr>People would consider working in future</vt:lpstr>
      <vt:lpstr>Our economic model has been based on ever higher labour supply…</vt:lpstr>
      <vt:lpstr>After costs of living – it’s skills, then retention, then labour shortages</vt:lpstr>
      <vt:lpstr>With some different factors driving different trends, as Darren suggests</vt:lpstr>
      <vt:lpstr>And this is where lower flows into work is felt most keenly</vt:lpstr>
      <vt:lpstr>Acceleration of shift into higher skilled work</vt:lpstr>
      <vt:lpstr>PowerPoint Presentation</vt:lpstr>
      <vt:lpstr>Generally positive about how they’re treated, but just one third find the support helpful in preparing for or finding work</vt:lpstr>
      <vt:lpstr>Those that use it are very positive, but those that don’t aren’t</vt:lpstr>
      <vt:lpstr>We’re heading into a long but shallow recession</vt:lpstr>
      <vt:lpstr>(But, savings did build up during pandemic – so future is uncertain)</vt:lpstr>
      <vt:lpstr>In theory yes, but in practice…</vt:lpstr>
      <vt:lpstr>As employers, four key themes that we’re seeing: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Lucy</dc:creator>
  <cp:lastModifiedBy>Tony Wilson</cp:lastModifiedBy>
  <cp:revision>34</cp:revision>
  <dcterms:created xsi:type="dcterms:W3CDTF">2022-05-23T13:06:03Z</dcterms:created>
  <dcterms:modified xsi:type="dcterms:W3CDTF">2022-11-28T17:33:33Z</dcterms:modified>
</cp:coreProperties>
</file>