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9.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0.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1.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4.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5.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6.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7.xml" ContentType="application/vnd.openxmlformats-officedocument.themeOverride+xml"/>
  <Override PartName="/ppt/notesSlides/notesSlide8.xml" ContentType="application/vnd.openxmlformats-officedocument.presentationml.notesSlide+xml"/>
  <Override PartName="/ppt/charts/chart2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2.xml" ContentType="application/vnd.openxmlformats-officedocument.drawingml.chart+xml"/>
  <Override PartName="/ppt/theme/themeOverride18.xml" ContentType="application/vnd.openxmlformats-officedocument.themeOverride+xml"/>
  <Override PartName="/ppt/notesSlides/notesSlide10.xml" ContentType="application/vnd.openxmlformats-officedocument.presentationml.notesSlide+xml"/>
  <Override PartName="/ppt/charts/chart23.xml" ContentType="application/vnd.openxmlformats-officedocument.drawingml.chart+xml"/>
  <Override PartName="/ppt/theme/themeOverride19.xml" ContentType="application/vnd.openxmlformats-officedocument.themeOverride+xml"/>
  <Override PartName="/ppt/notesSlides/notesSlide11.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0.xml" ContentType="application/vnd.openxmlformats-officedocument.themeOverr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3.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6"/>
  </p:notesMasterIdLst>
  <p:sldIdLst>
    <p:sldId id="256" r:id="rId5"/>
    <p:sldId id="291" r:id="rId6"/>
    <p:sldId id="795" r:id="rId7"/>
    <p:sldId id="2663" r:id="rId8"/>
    <p:sldId id="796" r:id="rId9"/>
    <p:sldId id="778" r:id="rId10"/>
    <p:sldId id="763" r:id="rId11"/>
    <p:sldId id="794" r:id="rId12"/>
    <p:sldId id="781" r:id="rId13"/>
    <p:sldId id="281" r:id="rId14"/>
    <p:sldId id="797" r:id="rId15"/>
    <p:sldId id="788" r:id="rId16"/>
    <p:sldId id="798" r:id="rId17"/>
    <p:sldId id="450" r:id="rId18"/>
    <p:sldId id="453" r:id="rId19"/>
    <p:sldId id="454" r:id="rId20"/>
    <p:sldId id="2662" r:id="rId21"/>
    <p:sldId id="2637" r:id="rId22"/>
    <p:sldId id="2657" r:id="rId23"/>
    <p:sldId id="2658" r:id="rId24"/>
    <p:sldId id="2659" r:id="rId25"/>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611107-974F-2E6C-4558-F09B90A43D4B}" name="Marks, Will" initials="MW" userId="S::will.marks@Statistics.gov.uk::d7b52c7a-ee9a-4680-9162-3638b284d0a1" providerId="AD"/>
  <p188:author id="{F0B1A50F-8538-3C49-8C5A-E45C06BAB619}" name="Beha, Ozer" initials="BO" userId="S::ozer.beha@ons.gov.uk::06e8221a-9e8d-4371-a75b-c413c680ddd6" providerId="AD"/>
  <p188:author id="{4ECA1611-34A2-7A08-7339-290AE0A75610}" name="Long, Mitch" initials="LM" userId="S::mitch.long@ons.gov.uk::b2af71aa-e1fa-405b-8abc-de7a4a4c191c" providerId="AD"/>
  <p188:author id="{1C714A6A-147E-AAC4-DC23-FB3F8F8BBB2D}" name="Casey, Abi" initials="CA" userId="S::abi.casey@ons.gov.uk::37cab75e-5a59-482c-869c-6fe796ef151b" providerId="AD"/>
  <p188:author id="{498D6CCB-7544-7F72-0B1D-22AA5CEE2E1D}" name="Carter, Tess" initials="CT" userId="S::tess.carter@ons.gov.uk::20169ea1-2cc9-4616-9ffa-0921806646ab" providerId="AD"/>
  <p188:author id="{EE43ECE2-F17B-E8ED-5950-A9446E6A3658}" name="Harrison, Camille" initials="HC" userId="S::camille.harrison@ons.gov.uk::2b6c75c4-87dd-40da-87d6-857b81175f78" providerId="AD"/>
  <p188:author id="{6880C8E3-BEDC-FBED-0A46-63E7D19976DC}" name="Kolasinski, James" initials="KJ" userId="S::james.kolasinski@ons.gov.uk::6ebd361c-be84-4a26-917a-75f174cfa2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1A9F12-EF8B-429C-A1A5-4262C086AA64}" v="70" dt="2022-11-23T14:26:08.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7.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sdata1\earnings\awe\live\202203\Briefing\Bulletin\Figure%202%20Growth%20rates.xls"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18.xm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19.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https://officenationalstatistics.sharepoint.com/sites/AnaHub/Shared%20Documents/Projects/Labour%20reallocation/Manufacturing%20and%20Construction%20OFFSEN/Data/New%20manufacturing%20definition/AWE%20Definition%20Manufacturing%20Master%20Doc.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https://officenationalstatistics.sharepoint.com/sites/AnaHub/Shared%20Documents/Projects/Labour%20reallocation/Manufacturing%20and%20Construction%20OFFSEN/Data/New%20manufacturing%20definition/AWE%20Definition%20Manufacturing%20Master%20Doc.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a:t>Unemployment rate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Sheet1!$B$1</c:f>
              <c:strCache>
                <c:ptCount val="1"/>
                <c:pt idx="0">
                  <c:v>Original</c:v>
                </c:pt>
              </c:strCache>
            </c:strRef>
          </c:tx>
          <c:spPr>
            <a:ln w="28575" cap="rnd">
              <a:solidFill>
                <a:schemeClr val="tx1"/>
              </a:solidFill>
              <a:prstDash val="solid"/>
              <a:round/>
            </a:ln>
            <a:effectLst/>
          </c:spPr>
          <c:marker>
            <c:symbol val="none"/>
          </c:marker>
          <c:cat>
            <c:strRef>
              <c:f>Sheet1!$A$2:$A$40</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extLst/>
            </c:strRef>
          </c:cat>
          <c:val>
            <c:numRef>
              <c:f>Sheet1!$B$2:$B$40</c:f>
              <c:numCache>
                <c:formatCode>0.0</c:formatCode>
                <c:ptCount val="37"/>
                <c:pt idx="0">
                  <c:v>3.8331977712048126</c:v>
                </c:pt>
                <c:pt idx="1">
                  <c:v>3.7571341518007237</c:v>
                </c:pt>
                <c:pt idx="2">
                  <c:v>3.8185632777397527</c:v>
                </c:pt>
                <c:pt idx="3">
                  <c:v>3.7685130150272883</c:v>
                </c:pt>
                <c:pt idx="4">
                  <c:v>3.9128489079581894</c:v>
                </c:pt>
                <c:pt idx="5">
                  <c:v>3.9612129698626535</c:v>
                </c:pt>
                <c:pt idx="6">
                  <c:v>4.0033754006903211</c:v>
                </c:pt>
                <c:pt idx="7">
                  <c:v>4.0518293147549924</c:v>
                </c:pt>
                <c:pt idx="8">
                  <c:v>4.1176834223016536</c:v>
                </c:pt>
                <c:pt idx="9">
                  <c:v>4.114619633658533</c:v>
                </c:pt>
                <c:pt idx="10">
                  <c:v>4.3382897697141098</c:v>
                </c:pt>
                <c:pt idx="11">
                  <c:v>4.5544132182757551</c:v>
                </c:pt>
                <c:pt idx="12">
                  <c:v>4.8794915588955705</c:v>
                </c:pt>
                <c:pt idx="13">
                  <c:v>5.0577908317438762</c:v>
                </c:pt>
                <c:pt idx="14">
                  <c:v>5.1289138944899131</c:v>
                </c:pt>
                <c:pt idx="15">
                  <c:v>5.2249354579114771</c:v>
                </c:pt>
                <c:pt idx="16">
                  <c:v>5.1435555032776872</c:v>
                </c:pt>
                <c:pt idx="17">
                  <c:v>5.0626156771403776</c:v>
                </c:pt>
                <c:pt idx="18">
                  <c:v>4.9452378212731443</c:v>
                </c:pt>
                <c:pt idx="19">
                  <c:v>4.8933547485827438</c:v>
                </c:pt>
                <c:pt idx="20">
                  <c:v>4.8621639961174932</c:v>
                </c:pt>
                <c:pt idx="21">
                  <c:v>4.7188481057034481</c:v>
                </c:pt>
                <c:pt idx="22">
                  <c:v>4.5819501517301484</c:v>
                </c:pt>
                <c:pt idx="23">
                  <c:v>4.4437851788228091</c:v>
                </c:pt>
                <c:pt idx="24">
                  <c:v>4.2638895797770919</c:v>
                </c:pt>
                <c:pt idx="25">
                  <c:v>4.1852841018455305</c:v>
                </c:pt>
                <c:pt idx="26">
                  <c:v>4.0726068083163218</c:v>
                </c:pt>
                <c:pt idx="27">
                  <c:v>4.0442742823112869</c:v>
                </c:pt>
                <c:pt idx="28">
                  <c:v>3.9744274957427681</c:v>
                </c:pt>
                <c:pt idx="29">
                  <c:v>3.8320424557067794</c:v>
                </c:pt>
                <c:pt idx="30">
                  <c:v>3.7139633805353802</c:v>
                </c:pt>
                <c:pt idx="31">
                  <c:v>3.8216301955089502</c:v>
                </c:pt>
                <c:pt idx="32">
                  <c:v>3.7641126964380924</c:v>
                </c:pt>
                <c:pt idx="33">
                  <c:v>3.7953427375559685</c:v>
                </c:pt>
                <c:pt idx="34">
                  <c:v>3.6029769202161277</c:v>
                </c:pt>
                <c:pt idx="35">
                  <c:v>3.5000223471861998</c:v>
                </c:pt>
                <c:pt idx="36">
                  <c:v>3.6051892091333366</c:v>
                </c:pt>
              </c:numCache>
              <c:extLst/>
            </c:numRef>
          </c:val>
          <c:smooth val="0"/>
          <c:extLst>
            <c:ext xmlns:c16="http://schemas.microsoft.com/office/drawing/2014/chart" uri="{C3380CC4-5D6E-409C-BE32-E72D297353CC}">
              <c16:uniqueId val="{00000000-6FE8-425B-A7D7-1DC89CA73E40}"/>
            </c:ext>
          </c:extLst>
        </c:ser>
        <c:dLbls>
          <c:showLegendKey val="0"/>
          <c:showVal val="0"/>
          <c:showCatName val="0"/>
          <c:showSerName val="0"/>
          <c:showPercent val="0"/>
          <c:showBubbleSize val="0"/>
        </c:dLbls>
        <c:smooth val="0"/>
        <c:axId val="340966824"/>
        <c:axId val="340967152"/>
      </c:lineChart>
      <c:catAx>
        <c:axId val="340966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7152"/>
        <c:crosses val="autoZero"/>
        <c:auto val="1"/>
        <c:lblAlgn val="ctr"/>
        <c:lblOffset val="100"/>
        <c:tickLblSkip val="6"/>
        <c:noMultiLvlLbl val="1"/>
      </c:catAx>
      <c:valAx>
        <c:axId val="340967152"/>
        <c:scaling>
          <c:orientation val="minMax"/>
        </c:scaling>
        <c:delete val="0"/>
        <c:axPos val="l"/>
        <c:majorGridlines>
          <c:spPr>
            <a:ln w="9525" cap="flat" cmpd="sng" algn="ctr">
              <a:solidFill>
                <a:schemeClr val="bg1">
                  <a:lumMod val="50000"/>
                </a:schemeClr>
              </a:solidFill>
              <a:prstDash val="sysDot"/>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Does not want job</c:v>
                </c:pt>
              </c:strCache>
            </c:strRef>
          </c:tx>
          <c:spPr>
            <a:ln w="28575" cap="rnd">
              <a:solidFill>
                <a:srgbClr val="0070C0"/>
              </a:solidFill>
              <a:round/>
            </a:ln>
            <a:effectLst/>
          </c:spPr>
          <c:marker>
            <c:symbol val="none"/>
          </c:marker>
          <c:cat>
            <c:strRef>
              <c:f>Sheet1!$A$2:$A$44</c:f>
              <c:strCache>
                <c:ptCount val="43"/>
                <c:pt idx="0">
                  <c:v>Jan-Mar 2019</c:v>
                </c:pt>
                <c:pt idx="1">
                  <c:v>Feb-Apr 2019</c:v>
                </c:pt>
                <c:pt idx="2">
                  <c:v>Mar-May 2019</c:v>
                </c:pt>
                <c:pt idx="3">
                  <c:v>Apr-Jun 2019</c:v>
                </c:pt>
                <c:pt idx="4">
                  <c:v>May-Jul 2019</c:v>
                </c:pt>
                <c:pt idx="5">
                  <c:v>Jun-Aug 2019</c:v>
                </c:pt>
                <c:pt idx="6">
                  <c:v>Jul-Sep 2019</c:v>
                </c:pt>
                <c:pt idx="7">
                  <c:v>Aug-Oct 2019</c:v>
                </c:pt>
                <c:pt idx="8">
                  <c:v>Sep-Nov 2019</c:v>
                </c:pt>
                <c:pt idx="9">
                  <c:v>Oct-Dec 2019</c:v>
                </c:pt>
                <c:pt idx="10">
                  <c:v>Nov-Jan 2020</c:v>
                </c:pt>
                <c:pt idx="11">
                  <c:v>Dec-Feb 2020</c:v>
                </c:pt>
                <c:pt idx="12">
                  <c:v>Jan-Mar 2020</c:v>
                </c:pt>
                <c:pt idx="13">
                  <c:v>Feb-Apr 2020</c:v>
                </c:pt>
                <c:pt idx="14">
                  <c:v>Mar-May 2020</c:v>
                </c:pt>
                <c:pt idx="15">
                  <c:v>Apr-Jun 2020</c:v>
                </c:pt>
                <c:pt idx="16">
                  <c:v>May-Jul 2020</c:v>
                </c:pt>
                <c:pt idx="17">
                  <c:v>Jun-Aug 2020</c:v>
                </c:pt>
                <c:pt idx="18">
                  <c:v>Jul-Sep 2020</c:v>
                </c:pt>
                <c:pt idx="19">
                  <c:v>Aug-Oct 2020</c:v>
                </c:pt>
                <c:pt idx="20">
                  <c:v>Sep-Nov 2020</c:v>
                </c:pt>
                <c:pt idx="21">
                  <c:v>Oct-Dec 2020</c:v>
                </c:pt>
                <c:pt idx="22">
                  <c:v>Nov-Jan 2021</c:v>
                </c:pt>
                <c:pt idx="23">
                  <c:v>Dec-Feb 2021</c:v>
                </c:pt>
                <c:pt idx="24">
                  <c:v>Jan-Mar 2021</c:v>
                </c:pt>
                <c:pt idx="25">
                  <c:v>Feb-Apr 2021</c:v>
                </c:pt>
                <c:pt idx="26">
                  <c:v>Mar-May 2021</c:v>
                </c:pt>
                <c:pt idx="27">
                  <c:v>Apr-Jun 2021</c:v>
                </c:pt>
                <c:pt idx="28">
                  <c:v>May-Jul 2021</c:v>
                </c:pt>
                <c:pt idx="29">
                  <c:v>Jun-Aug 2021</c:v>
                </c:pt>
                <c:pt idx="30">
                  <c:v>Jul-Sep 2021</c:v>
                </c:pt>
                <c:pt idx="31">
                  <c:v>Aug-Oct 2021</c:v>
                </c:pt>
                <c:pt idx="32">
                  <c:v>Sep-Nov 2021</c:v>
                </c:pt>
                <c:pt idx="33">
                  <c:v>Oct-Dec 2021</c:v>
                </c:pt>
                <c:pt idx="34">
                  <c:v>Nov-Jan 2022</c:v>
                </c:pt>
                <c:pt idx="35">
                  <c:v>Dec-Feb 2022</c:v>
                </c:pt>
                <c:pt idx="36">
                  <c:v>Jan-Mar 2022</c:v>
                </c:pt>
                <c:pt idx="37">
                  <c:v>Feb-Apr 2022</c:v>
                </c:pt>
                <c:pt idx="38">
                  <c:v>Mar-May 2022</c:v>
                </c:pt>
                <c:pt idx="39">
                  <c:v>Apr-Jun 2022</c:v>
                </c:pt>
                <c:pt idx="40">
                  <c:v>May-Jul 2022</c:v>
                </c:pt>
                <c:pt idx="41">
                  <c:v>Jun-Aug 2022</c:v>
                </c:pt>
                <c:pt idx="42">
                  <c:v>Jul-Sep 2022</c:v>
                </c:pt>
              </c:strCache>
            </c:strRef>
          </c:cat>
          <c:val>
            <c:numRef>
              <c:f>Sheet1!$B$2:$B$44</c:f>
              <c:numCache>
                <c:formatCode>#,##0,</c:formatCode>
                <c:ptCount val="43"/>
                <c:pt idx="0">
                  <c:v>6763242.1991887055</c:v>
                </c:pt>
                <c:pt idx="1">
                  <c:v>6757437.2612192892</c:v>
                </c:pt>
                <c:pt idx="2">
                  <c:v>6775608.3108516969</c:v>
                </c:pt>
                <c:pt idx="3">
                  <c:v>6711563.8734040046</c:v>
                </c:pt>
                <c:pt idx="4">
                  <c:v>6711900.3951082528</c:v>
                </c:pt>
                <c:pt idx="5">
                  <c:v>6791911.5472320123</c:v>
                </c:pt>
                <c:pt idx="6">
                  <c:v>6759907.7380581684</c:v>
                </c:pt>
                <c:pt idx="7">
                  <c:v>6766629.4080859926</c:v>
                </c:pt>
                <c:pt idx="8">
                  <c:v>6646334.5665675607</c:v>
                </c:pt>
                <c:pt idx="9">
                  <c:v>6604617.8723276816</c:v>
                </c:pt>
                <c:pt idx="10">
                  <c:v>6559942.9280580208</c:v>
                </c:pt>
                <c:pt idx="11">
                  <c:v>6521914.3435827913</c:v>
                </c:pt>
                <c:pt idx="12">
                  <c:v>6550045.6886048447</c:v>
                </c:pt>
                <c:pt idx="13">
                  <c:v>6521516.6052731024</c:v>
                </c:pt>
                <c:pt idx="14">
                  <c:v>6439504.7748725237</c:v>
                </c:pt>
                <c:pt idx="15">
                  <c:v>6492847.3623527829</c:v>
                </c:pt>
                <c:pt idx="16">
                  <c:v>6579902.7904689927</c:v>
                </c:pt>
                <c:pt idx="17">
                  <c:v>6675720.269851</c:v>
                </c:pt>
                <c:pt idx="18">
                  <c:v>6768442.7803157736</c:v>
                </c:pt>
                <c:pt idx="19">
                  <c:v>6730209.7747976156</c:v>
                </c:pt>
                <c:pt idx="20">
                  <c:v>6724608.2088633589</c:v>
                </c:pt>
                <c:pt idx="21">
                  <c:v>6803031.0866458053</c:v>
                </c:pt>
                <c:pt idx="22">
                  <c:v>6866144.7697770018</c:v>
                </c:pt>
                <c:pt idx="23">
                  <c:v>6860875.8543264484</c:v>
                </c:pt>
                <c:pt idx="24">
                  <c:v>6927108.4584452026</c:v>
                </c:pt>
                <c:pt idx="25">
                  <c:v>6970164.7929975959</c:v>
                </c:pt>
                <c:pt idx="26">
                  <c:v>7011485.9142403007</c:v>
                </c:pt>
                <c:pt idx="27">
                  <c:v>6986747.3018479571</c:v>
                </c:pt>
                <c:pt idx="28">
                  <c:v>7022201.114824079</c:v>
                </c:pt>
                <c:pt idx="29">
                  <c:v>7034527.8691073079</c:v>
                </c:pt>
                <c:pt idx="30">
                  <c:v>7064352.7444163747</c:v>
                </c:pt>
                <c:pt idx="31">
                  <c:v>7088804.7844668292</c:v>
                </c:pt>
                <c:pt idx="32">
                  <c:v>7131463.2860927591</c:v>
                </c:pt>
                <c:pt idx="33">
                  <c:v>7121031.9016025783</c:v>
                </c:pt>
                <c:pt idx="34">
                  <c:v>7127969.3773685899</c:v>
                </c:pt>
                <c:pt idx="35">
                  <c:v>7158865.8295719353</c:v>
                </c:pt>
                <c:pt idx="36">
                  <c:v>7137476.4834079342</c:v>
                </c:pt>
                <c:pt idx="37">
                  <c:v>7084536.085801255</c:v>
                </c:pt>
                <c:pt idx="38">
                  <c:v>7049093.9618050605</c:v>
                </c:pt>
                <c:pt idx="39">
                  <c:v>7145199.6796248611</c:v>
                </c:pt>
                <c:pt idx="40">
                  <c:v>7277153.0567301642</c:v>
                </c:pt>
                <c:pt idx="41">
                  <c:v>7255781.6036142344</c:v>
                </c:pt>
                <c:pt idx="42">
                  <c:v>7259577.1522570699</c:v>
                </c:pt>
              </c:numCache>
            </c:numRef>
          </c:val>
          <c:smooth val="0"/>
          <c:extLst>
            <c:ext xmlns:c16="http://schemas.microsoft.com/office/drawing/2014/chart" uri="{C3380CC4-5D6E-409C-BE32-E72D297353CC}">
              <c16:uniqueId val="{00000000-C47F-414B-B556-8FECF93324A1}"/>
            </c:ext>
          </c:extLst>
        </c:ser>
        <c:dLbls>
          <c:showLegendKey val="0"/>
          <c:showVal val="0"/>
          <c:showCatName val="0"/>
          <c:showSerName val="0"/>
          <c:showPercent val="0"/>
          <c:showBubbleSize val="0"/>
        </c:dLbls>
        <c:marker val="1"/>
        <c:smooth val="0"/>
        <c:axId val="683025920"/>
        <c:axId val="683033464"/>
      </c:lineChart>
      <c:lineChart>
        <c:grouping val="standard"/>
        <c:varyColors val="0"/>
        <c:ser>
          <c:idx val="1"/>
          <c:order val="1"/>
          <c:tx>
            <c:strRef>
              <c:f>Sheet1!$C$1</c:f>
              <c:strCache>
                <c:ptCount val="1"/>
                <c:pt idx="0">
                  <c:v>Wants a job</c:v>
                </c:pt>
              </c:strCache>
            </c:strRef>
          </c:tx>
          <c:spPr>
            <a:ln w="28575" cap="rnd">
              <a:solidFill>
                <a:srgbClr val="C00000"/>
              </a:solidFill>
              <a:round/>
            </a:ln>
            <a:effectLst/>
          </c:spPr>
          <c:marker>
            <c:symbol val="none"/>
          </c:marker>
          <c:cat>
            <c:strRef>
              <c:f>Sheet1!$A$2:$A$44</c:f>
              <c:strCache>
                <c:ptCount val="43"/>
                <c:pt idx="0">
                  <c:v>Jan-Mar 2019</c:v>
                </c:pt>
                <c:pt idx="1">
                  <c:v>Feb-Apr 2019</c:v>
                </c:pt>
                <c:pt idx="2">
                  <c:v>Mar-May 2019</c:v>
                </c:pt>
                <c:pt idx="3">
                  <c:v>Apr-Jun 2019</c:v>
                </c:pt>
                <c:pt idx="4">
                  <c:v>May-Jul 2019</c:v>
                </c:pt>
                <c:pt idx="5">
                  <c:v>Jun-Aug 2019</c:v>
                </c:pt>
                <c:pt idx="6">
                  <c:v>Jul-Sep 2019</c:v>
                </c:pt>
                <c:pt idx="7">
                  <c:v>Aug-Oct 2019</c:v>
                </c:pt>
                <c:pt idx="8">
                  <c:v>Sep-Nov 2019</c:v>
                </c:pt>
                <c:pt idx="9">
                  <c:v>Oct-Dec 2019</c:v>
                </c:pt>
                <c:pt idx="10">
                  <c:v>Nov-Jan 2020</c:v>
                </c:pt>
                <c:pt idx="11">
                  <c:v>Dec-Feb 2020</c:v>
                </c:pt>
                <c:pt idx="12">
                  <c:v>Jan-Mar 2020</c:v>
                </c:pt>
                <c:pt idx="13">
                  <c:v>Feb-Apr 2020</c:v>
                </c:pt>
                <c:pt idx="14">
                  <c:v>Mar-May 2020</c:v>
                </c:pt>
                <c:pt idx="15">
                  <c:v>Apr-Jun 2020</c:v>
                </c:pt>
                <c:pt idx="16">
                  <c:v>May-Jul 2020</c:v>
                </c:pt>
                <c:pt idx="17">
                  <c:v>Jun-Aug 2020</c:v>
                </c:pt>
                <c:pt idx="18">
                  <c:v>Jul-Sep 2020</c:v>
                </c:pt>
                <c:pt idx="19">
                  <c:v>Aug-Oct 2020</c:v>
                </c:pt>
                <c:pt idx="20">
                  <c:v>Sep-Nov 2020</c:v>
                </c:pt>
                <c:pt idx="21">
                  <c:v>Oct-Dec 2020</c:v>
                </c:pt>
                <c:pt idx="22">
                  <c:v>Nov-Jan 2021</c:v>
                </c:pt>
                <c:pt idx="23">
                  <c:v>Dec-Feb 2021</c:v>
                </c:pt>
                <c:pt idx="24">
                  <c:v>Jan-Mar 2021</c:v>
                </c:pt>
                <c:pt idx="25">
                  <c:v>Feb-Apr 2021</c:v>
                </c:pt>
                <c:pt idx="26">
                  <c:v>Mar-May 2021</c:v>
                </c:pt>
                <c:pt idx="27">
                  <c:v>Apr-Jun 2021</c:v>
                </c:pt>
                <c:pt idx="28">
                  <c:v>May-Jul 2021</c:v>
                </c:pt>
                <c:pt idx="29">
                  <c:v>Jun-Aug 2021</c:v>
                </c:pt>
                <c:pt idx="30">
                  <c:v>Jul-Sep 2021</c:v>
                </c:pt>
                <c:pt idx="31">
                  <c:v>Aug-Oct 2021</c:v>
                </c:pt>
                <c:pt idx="32">
                  <c:v>Sep-Nov 2021</c:v>
                </c:pt>
                <c:pt idx="33">
                  <c:v>Oct-Dec 2021</c:v>
                </c:pt>
                <c:pt idx="34">
                  <c:v>Nov-Jan 2022</c:v>
                </c:pt>
                <c:pt idx="35">
                  <c:v>Dec-Feb 2022</c:v>
                </c:pt>
                <c:pt idx="36">
                  <c:v>Jan-Mar 2022</c:v>
                </c:pt>
                <c:pt idx="37">
                  <c:v>Feb-Apr 2022</c:v>
                </c:pt>
                <c:pt idx="38">
                  <c:v>Mar-May 2022</c:v>
                </c:pt>
                <c:pt idx="39">
                  <c:v>Apr-Jun 2022</c:v>
                </c:pt>
                <c:pt idx="40">
                  <c:v>May-Jul 2022</c:v>
                </c:pt>
                <c:pt idx="41">
                  <c:v>Jun-Aug 2022</c:v>
                </c:pt>
                <c:pt idx="42">
                  <c:v>Jul-Sep 2022</c:v>
                </c:pt>
              </c:strCache>
            </c:strRef>
          </c:cat>
          <c:val>
            <c:numRef>
              <c:f>Sheet1!$C$2:$C$44</c:f>
              <c:numCache>
                <c:formatCode>#,##0,</c:formatCode>
                <c:ptCount val="43"/>
                <c:pt idx="0">
                  <c:v>1846127.2832706845</c:v>
                </c:pt>
                <c:pt idx="1">
                  <c:v>1823311.3669739431</c:v>
                </c:pt>
                <c:pt idx="2">
                  <c:v>1843811.0951397908</c:v>
                </c:pt>
                <c:pt idx="3">
                  <c:v>1850886.5209824285</c:v>
                </c:pt>
                <c:pt idx="4">
                  <c:v>1874985.3102553075</c:v>
                </c:pt>
                <c:pt idx="5">
                  <c:v>1884193.5337521464</c:v>
                </c:pt>
                <c:pt idx="6">
                  <c:v>1855952.971091215</c:v>
                </c:pt>
                <c:pt idx="7">
                  <c:v>1839051.5061351061</c:v>
                </c:pt>
                <c:pt idx="8">
                  <c:v>1859182.3039540118</c:v>
                </c:pt>
                <c:pt idx="9">
                  <c:v>1872941.4608576731</c:v>
                </c:pt>
                <c:pt idx="10">
                  <c:v>1870742.0326920324</c:v>
                </c:pt>
                <c:pt idx="11">
                  <c:v>1847833.5103289937</c:v>
                </c:pt>
                <c:pt idx="12">
                  <c:v>1896002.0707337083</c:v>
                </c:pt>
                <c:pt idx="13">
                  <c:v>2044082.3160618115</c:v>
                </c:pt>
                <c:pt idx="14">
                  <c:v>2154472.6319746273</c:v>
                </c:pt>
                <c:pt idx="15">
                  <c:v>2167137.1159577458</c:v>
                </c:pt>
                <c:pt idx="16">
                  <c:v>2073400.133528491</c:v>
                </c:pt>
                <c:pt idx="17">
                  <c:v>2022081.4001013371</c:v>
                </c:pt>
                <c:pt idx="18">
                  <c:v>1983068.7195660789</c:v>
                </c:pt>
                <c:pt idx="19">
                  <c:v>1988021.3955704956</c:v>
                </c:pt>
                <c:pt idx="20">
                  <c:v>1964643.2848057316</c:v>
                </c:pt>
                <c:pt idx="21">
                  <c:v>1969944.3300841204</c:v>
                </c:pt>
                <c:pt idx="22">
                  <c:v>1942263.8671248364</c:v>
                </c:pt>
                <c:pt idx="23">
                  <c:v>1920734.9682917469</c:v>
                </c:pt>
                <c:pt idx="24">
                  <c:v>1903276.8066732874</c:v>
                </c:pt>
                <c:pt idx="25">
                  <c:v>1870416.8290676861</c:v>
                </c:pt>
                <c:pt idx="26">
                  <c:v>1819250.1749905241</c:v>
                </c:pt>
                <c:pt idx="27">
                  <c:v>1776974.0805781386</c:v>
                </c:pt>
                <c:pt idx="28">
                  <c:v>1742765.0583297252</c:v>
                </c:pt>
                <c:pt idx="29">
                  <c:v>1738428.0690195537</c:v>
                </c:pt>
                <c:pt idx="30">
                  <c:v>1736165.5939845627</c:v>
                </c:pt>
                <c:pt idx="31">
                  <c:v>1723706.5899744327</c:v>
                </c:pt>
                <c:pt idx="32">
                  <c:v>1701670.7367459242</c:v>
                </c:pt>
                <c:pt idx="33">
                  <c:v>1696524.6254042014</c:v>
                </c:pt>
                <c:pt idx="34">
                  <c:v>1728326.0647835066</c:v>
                </c:pt>
                <c:pt idx="35">
                  <c:v>1732995.1369109305</c:v>
                </c:pt>
                <c:pt idx="36">
                  <c:v>1727111.0809040517</c:v>
                </c:pt>
                <c:pt idx="37">
                  <c:v>1732505.8145106551</c:v>
                </c:pt>
                <c:pt idx="38">
                  <c:v>1698726.6815406033</c:v>
                </c:pt>
                <c:pt idx="39">
                  <c:v>1745731.0761799752</c:v>
                </c:pt>
                <c:pt idx="40">
                  <c:v>1734304.8712638773</c:v>
                </c:pt>
                <c:pt idx="41">
                  <c:v>1743618.133155168</c:v>
                </c:pt>
                <c:pt idx="42">
                  <c:v>1738972.6374855607</c:v>
                </c:pt>
              </c:numCache>
            </c:numRef>
          </c:val>
          <c:smooth val="0"/>
          <c:extLst>
            <c:ext xmlns:c16="http://schemas.microsoft.com/office/drawing/2014/chart" uri="{C3380CC4-5D6E-409C-BE32-E72D297353CC}">
              <c16:uniqueId val="{00000001-C47F-414B-B556-8FECF93324A1}"/>
            </c:ext>
          </c:extLst>
        </c:ser>
        <c:dLbls>
          <c:showLegendKey val="0"/>
          <c:showVal val="0"/>
          <c:showCatName val="0"/>
          <c:showSerName val="0"/>
          <c:showPercent val="0"/>
          <c:showBubbleSize val="0"/>
        </c:dLbls>
        <c:marker val="1"/>
        <c:smooth val="0"/>
        <c:axId val="1054508016"/>
        <c:axId val="1054513264"/>
      </c:lineChart>
      <c:catAx>
        <c:axId val="68302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83033464"/>
        <c:crosses val="autoZero"/>
        <c:auto val="1"/>
        <c:lblAlgn val="ctr"/>
        <c:lblOffset val="100"/>
        <c:noMultiLvlLbl val="0"/>
      </c:catAx>
      <c:valAx>
        <c:axId val="683033464"/>
        <c:scaling>
          <c:orientation val="minMax"/>
          <c:max val="7300000"/>
          <c:min val="58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t>Thousands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83025920"/>
        <c:crosses val="autoZero"/>
        <c:crossBetween val="between"/>
      </c:valAx>
      <c:valAx>
        <c:axId val="1054513264"/>
        <c:scaling>
          <c:orientation val="minMax"/>
          <c:max val="2500000"/>
          <c:min val="1100000"/>
        </c:scaling>
        <c:delete val="0"/>
        <c:axPos val="r"/>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t>Thousands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4508016"/>
        <c:crosses val="max"/>
        <c:crossBetween val="between"/>
      </c:valAx>
      <c:catAx>
        <c:axId val="1054508016"/>
        <c:scaling>
          <c:orientation val="minMax"/>
        </c:scaling>
        <c:delete val="1"/>
        <c:axPos val="b"/>
        <c:numFmt formatCode="General" sourceLinked="1"/>
        <c:majorTickMark val="out"/>
        <c:minorTickMark val="none"/>
        <c:tickLblPos val="nextTo"/>
        <c:crossAx val="1054513264"/>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Accounting/Finance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93.3</c:v>
                </c:pt>
                <c:pt idx="1">
                  <c:v>97.3</c:v>
                </c:pt>
                <c:pt idx="2">
                  <c:v>99.5</c:v>
                </c:pt>
                <c:pt idx="3">
                  <c:v>103.4</c:v>
                </c:pt>
                <c:pt idx="4">
                  <c:v>112.5</c:v>
                </c:pt>
                <c:pt idx="5">
                  <c:v>109.7</c:v>
                </c:pt>
                <c:pt idx="6">
                  <c:v>118.1</c:v>
                </c:pt>
                <c:pt idx="7">
                  <c:v>114</c:v>
                </c:pt>
                <c:pt idx="8">
                  <c:v>109.8</c:v>
                </c:pt>
                <c:pt idx="9">
                  <c:v>108.7</c:v>
                </c:pt>
                <c:pt idx="10">
                  <c:v>105.2</c:v>
                </c:pt>
                <c:pt idx="11">
                  <c:v>107.3</c:v>
                </c:pt>
                <c:pt idx="12">
                  <c:v>108.7</c:v>
                </c:pt>
                <c:pt idx="13">
                  <c:v>98.5</c:v>
                </c:pt>
                <c:pt idx="14">
                  <c:v>101.7</c:v>
                </c:pt>
                <c:pt idx="15">
                  <c:v>98.8</c:v>
                </c:pt>
                <c:pt idx="16">
                  <c:v>96.9</c:v>
                </c:pt>
                <c:pt idx="17">
                  <c:v>91.3</c:v>
                </c:pt>
                <c:pt idx="18">
                  <c:v>99</c:v>
                </c:pt>
                <c:pt idx="19">
                  <c:v>105.1</c:v>
                </c:pt>
                <c:pt idx="20">
                  <c:v>96.1</c:v>
                </c:pt>
                <c:pt idx="21">
                  <c:v>95.5</c:v>
                </c:pt>
                <c:pt idx="22">
                  <c:v>99.5</c:v>
                </c:pt>
                <c:pt idx="23">
                  <c:v>98.7</c:v>
                </c:pt>
                <c:pt idx="24">
                  <c:v>100.9</c:v>
                </c:pt>
                <c:pt idx="25">
                  <c:v>91.2</c:v>
                </c:pt>
                <c:pt idx="26">
                  <c:v>92.2</c:v>
                </c:pt>
                <c:pt idx="27">
                  <c:v>99.4</c:v>
                </c:pt>
                <c:pt idx="28">
                  <c:v>98.6</c:v>
                </c:pt>
                <c:pt idx="29">
                  <c:v>84.1</c:v>
                </c:pt>
                <c:pt idx="30">
                  <c:v>78.2</c:v>
                </c:pt>
                <c:pt idx="31">
                  <c:v>85.1</c:v>
                </c:pt>
                <c:pt idx="32">
                  <c:v>85.6</c:v>
                </c:pt>
                <c:pt idx="33">
                  <c:v>84.9</c:v>
                </c:pt>
                <c:pt idx="34">
                  <c:v>80.400000000000006</c:v>
                </c:pt>
                <c:pt idx="35">
                  <c:v>83.8</c:v>
                </c:pt>
                <c:pt idx="36">
                  <c:v>86.3</c:v>
                </c:pt>
                <c:pt idx="37">
                  <c:v>90.6</c:v>
                </c:pt>
                <c:pt idx="38">
                  <c:v>92.8</c:v>
                </c:pt>
                <c:pt idx="39">
                  <c:v>94.9</c:v>
                </c:pt>
                <c:pt idx="40">
                  <c:v>97</c:v>
                </c:pt>
                <c:pt idx="41">
                  <c:v>95.4</c:v>
                </c:pt>
                <c:pt idx="42">
                  <c:v>97.1</c:v>
                </c:pt>
                <c:pt idx="43">
                  <c:v>96.2</c:v>
                </c:pt>
                <c:pt idx="44">
                  <c:v>96.2</c:v>
                </c:pt>
                <c:pt idx="45">
                  <c:v>96.1</c:v>
                </c:pt>
                <c:pt idx="46">
                  <c:v>96</c:v>
                </c:pt>
                <c:pt idx="47">
                  <c:v>96</c:v>
                </c:pt>
                <c:pt idx="48">
                  <c:v>102</c:v>
                </c:pt>
                <c:pt idx="49">
                  <c:v>95.6</c:v>
                </c:pt>
                <c:pt idx="50">
                  <c:v>89.2</c:v>
                </c:pt>
                <c:pt idx="51">
                  <c:v>82.8</c:v>
                </c:pt>
              </c:numCache>
            </c:numRef>
          </c:val>
          <c:smooth val="0"/>
          <c:extLst>
            <c:ext xmlns:c16="http://schemas.microsoft.com/office/drawing/2014/chart" uri="{C3380CC4-5D6E-409C-BE32-E72D297353CC}">
              <c16:uniqueId val="{00000000-F708-415E-B6FB-3A5991497960}"/>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89.2</c:v>
                </c:pt>
                <c:pt idx="1">
                  <c:v>90.1</c:v>
                </c:pt>
                <c:pt idx="2">
                  <c:v>91</c:v>
                </c:pt>
                <c:pt idx="3">
                  <c:v>99.1</c:v>
                </c:pt>
                <c:pt idx="4">
                  <c:v>96</c:v>
                </c:pt>
                <c:pt idx="5">
                  <c:v>98.7</c:v>
                </c:pt>
                <c:pt idx="6">
                  <c:v>104.5</c:v>
                </c:pt>
                <c:pt idx="7">
                  <c:v>96.8</c:v>
                </c:pt>
                <c:pt idx="8">
                  <c:v>100</c:v>
                </c:pt>
                <c:pt idx="9">
                  <c:v>107.5</c:v>
                </c:pt>
                <c:pt idx="10">
                  <c:v>97.9</c:v>
                </c:pt>
                <c:pt idx="11">
                  <c:v>94.5</c:v>
                </c:pt>
                <c:pt idx="12">
                  <c:v>86.2</c:v>
                </c:pt>
                <c:pt idx="13">
                  <c:v>63.4</c:v>
                </c:pt>
                <c:pt idx="14">
                  <c:v>55.1</c:v>
                </c:pt>
                <c:pt idx="15">
                  <c:v>47.8</c:v>
                </c:pt>
                <c:pt idx="16">
                  <c:v>38.700000000000003</c:v>
                </c:pt>
                <c:pt idx="17">
                  <c:v>30.2</c:v>
                </c:pt>
                <c:pt idx="18">
                  <c:v>30.2</c:v>
                </c:pt>
                <c:pt idx="19">
                  <c:v>29.1</c:v>
                </c:pt>
                <c:pt idx="20">
                  <c:v>30.2</c:v>
                </c:pt>
                <c:pt idx="21">
                  <c:v>29.8</c:v>
                </c:pt>
                <c:pt idx="22">
                  <c:v>31.6</c:v>
                </c:pt>
                <c:pt idx="23">
                  <c:v>37</c:v>
                </c:pt>
                <c:pt idx="24">
                  <c:v>36.4</c:v>
                </c:pt>
                <c:pt idx="25">
                  <c:v>37.6</c:v>
                </c:pt>
                <c:pt idx="26">
                  <c:v>30.5</c:v>
                </c:pt>
                <c:pt idx="27">
                  <c:v>32.700000000000003</c:v>
                </c:pt>
                <c:pt idx="28">
                  <c:v>36.5</c:v>
                </c:pt>
                <c:pt idx="29">
                  <c:v>36.5</c:v>
                </c:pt>
                <c:pt idx="30">
                  <c:v>38.299999999999997</c:v>
                </c:pt>
                <c:pt idx="31">
                  <c:v>41.2</c:v>
                </c:pt>
                <c:pt idx="32">
                  <c:v>40.200000000000003</c:v>
                </c:pt>
                <c:pt idx="33">
                  <c:v>38.799999999999997</c:v>
                </c:pt>
                <c:pt idx="34">
                  <c:v>39.299999999999997</c:v>
                </c:pt>
                <c:pt idx="35">
                  <c:v>36.700000000000003</c:v>
                </c:pt>
                <c:pt idx="36">
                  <c:v>40.4</c:v>
                </c:pt>
                <c:pt idx="37">
                  <c:v>39</c:v>
                </c:pt>
                <c:pt idx="38">
                  <c:v>40.6</c:v>
                </c:pt>
                <c:pt idx="39">
                  <c:v>46.9</c:v>
                </c:pt>
                <c:pt idx="40">
                  <c:v>47.3</c:v>
                </c:pt>
                <c:pt idx="41">
                  <c:v>50.2</c:v>
                </c:pt>
                <c:pt idx="42">
                  <c:v>54.6</c:v>
                </c:pt>
                <c:pt idx="43">
                  <c:v>55.4</c:v>
                </c:pt>
                <c:pt idx="44">
                  <c:v>55.1</c:v>
                </c:pt>
                <c:pt idx="45">
                  <c:v>55.3</c:v>
                </c:pt>
                <c:pt idx="46">
                  <c:v>57</c:v>
                </c:pt>
                <c:pt idx="47">
                  <c:v>59.2</c:v>
                </c:pt>
                <c:pt idx="48">
                  <c:v>58.8</c:v>
                </c:pt>
                <c:pt idx="49">
                  <c:v>53.9</c:v>
                </c:pt>
                <c:pt idx="50">
                  <c:v>56.7</c:v>
                </c:pt>
                <c:pt idx="51">
                  <c:v>58.2</c:v>
                </c:pt>
              </c:numCache>
            </c:numRef>
          </c:val>
          <c:smooth val="0"/>
          <c:extLst>
            <c:ext xmlns:c16="http://schemas.microsoft.com/office/drawing/2014/chart" uri="{C3380CC4-5D6E-409C-BE32-E72D297353CC}">
              <c16:uniqueId val="{00000001-F708-415E-B6FB-3A5991497960}"/>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52.4</c:v>
                </c:pt>
                <c:pt idx="1">
                  <c:v>51.7</c:v>
                </c:pt>
                <c:pt idx="2">
                  <c:v>47.6</c:v>
                </c:pt>
                <c:pt idx="3">
                  <c:v>60.9</c:v>
                </c:pt>
                <c:pt idx="4">
                  <c:v>67.2</c:v>
                </c:pt>
                <c:pt idx="5">
                  <c:v>71.400000000000006</c:v>
                </c:pt>
                <c:pt idx="6">
                  <c:v>73.5</c:v>
                </c:pt>
                <c:pt idx="7">
                  <c:v>73.099999999999994</c:v>
                </c:pt>
                <c:pt idx="8">
                  <c:v>72.7</c:v>
                </c:pt>
                <c:pt idx="9">
                  <c:v>77.099999999999994</c:v>
                </c:pt>
                <c:pt idx="10">
                  <c:v>81.7</c:v>
                </c:pt>
                <c:pt idx="11">
                  <c:v>81.400000000000006</c:v>
                </c:pt>
                <c:pt idx="12" formatCode="General">
                  <c:v>79.099999999999994</c:v>
                </c:pt>
                <c:pt idx="13">
                  <c:v>80.2</c:v>
                </c:pt>
                <c:pt idx="14">
                  <c:v>84.3</c:v>
                </c:pt>
                <c:pt idx="15">
                  <c:v>84</c:v>
                </c:pt>
                <c:pt idx="16" formatCode="General">
                  <c:v>86.4</c:v>
                </c:pt>
                <c:pt idx="17">
                  <c:v>86.6</c:v>
                </c:pt>
                <c:pt idx="18" formatCode="General">
                  <c:v>86.7</c:v>
                </c:pt>
                <c:pt idx="19">
                  <c:v>88.7</c:v>
                </c:pt>
                <c:pt idx="20">
                  <c:v>95.6</c:v>
                </c:pt>
                <c:pt idx="21">
                  <c:v>104.8</c:v>
                </c:pt>
                <c:pt idx="22">
                  <c:v>105</c:v>
                </c:pt>
                <c:pt idx="23" formatCode="General">
                  <c:v>101.9</c:v>
                </c:pt>
                <c:pt idx="24">
                  <c:v>105.2</c:v>
                </c:pt>
                <c:pt idx="25">
                  <c:v>107.5</c:v>
                </c:pt>
                <c:pt idx="26" formatCode="General">
                  <c:v>113</c:v>
                </c:pt>
                <c:pt idx="27">
                  <c:v>107.9</c:v>
                </c:pt>
                <c:pt idx="28">
                  <c:v>109.3</c:v>
                </c:pt>
                <c:pt idx="29">
                  <c:v>108.6</c:v>
                </c:pt>
                <c:pt idx="30">
                  <c:v>108.5</c:v>
                </c:pt>
                <c:pt idx="31">
                  <c:v>98.6</c:v>
                </c:pt>
                <c:pt idx="32">
                  <c:v>97.6</c:v>
                </c:pt>
                <c:pt idx="33">
                  <c:v>98</c:v>
                </c:pt>
                <c:pt idx="34">
                  <c:v>97.3</c:v>
                </c:pt>
                <c:pt idx="35">
                  <c:v>102.9</c:v>
                </c:pt>
                <c:pt idx="36">
                  <c:v>105.2</c:v>
                </c:pt>
                <c:pt idx="37">
                  <c:v>105.3</c:v>
                </c:pt>
                <c:pt idx="38" formatCode="General">
                  <c:v>108.3</c:v>
                </c:pt>
                <c:pt idx="39">
                  <c:v>109.9</c:v>
                </c:pt>
                <c:pt idx="40">
                  <c:v>111.9</c:v>
                </c:pt>
                <c:pt idx="41">
                  <c:v>114.6</c:v>
                </c:pt>
                <c:pt idx="42">
                  <c:v>104</c:v>
                </c:pt>
                <c:pt idx="43">
                  <c:v>117.2</c:v>
                </c:pt>
                <c:pt idx="44">
                  <c:v>124</c:v>
                </c:pt>
                <c:pt idx="45">
                  <c:v>120.5</c:v>
                </c:pt>
                <c:pt idx="46">
                  <c:v>118.7</c:v>
                </c:pt>
                <c:pt idx="47">
                  <c:v>113.2</c:v>
                </c:pt>
                <c:pt idx="48">
                  <c:v>112.6</c:v>
                </c:pt>
                <c:pt idx="49">
                  <c:v>112</c:v>
                </c:pt>
                <c:pt idx="50" formatCode="General">
                  <c:v>107.2</c:v>
                </c:pt>
                <c:pt idx="51" formatCode="General">
                  <c:v>103.1</c:v>
                </c:pt>
                <c:pt idx="52" formatCode="General">
                  <c:v>91.9</c:v>
                </c:pt>
              </c:numCache>
            </c:numRef>
          </c:val>
          <c:smooth val="0"/>
          <c:extLst>
            <c:ext xmlns:c16="http://schemas.microsoft.com/office/drawing/2014/chart" uri="{C3380CC4-5D6E-409C-BE32-E72D297353CC}">
              <c16:uniqueId val="{00000003-F708-415E-B6FB-3A5991497960}"/>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96.7</c:v>
                </c:pt>
                <c:pt idx="1">
                  <c:v>105.6</c:v>
                </c:pt>
                <c:pt idx="2">
                  <c:v>115.5</c:v>
                </c:pt>
                <c:pt idx="3">
                  <c:v>124.3</c:v>
                </c:pt>
                <c:pt idx="4">
                  <c:v>128.19999999999999</c:v>
                </c:pt>
                <c:pt idx="5">
                  <c:v>125.2</c:v>
                </c:pt>
                <c:pt idx="6">
                  <c:v>124.6</c:v>
                </c:pt>
                <c:pt idx="7">
                  <c:v>126.5</c:v>
                </c:pt>
                <c:pt idx="8">
                  <c:v>126.3</c:v>
                </c:pt>
                <c:pt idx="9">
                  <c:v>126.1</c:v>
                </c:pt>
                <c:pt idx="10">
                  <c:v>114.8</c:v>
                </c:pt>
                <c:pt idx="11">
                  <c:v>112.2</c:v>
                </c:pt>
                <c:pt idx="12">
                  <c:v>115.4</c:v>
                </c:pt>
                <c:pt idx="13">
                  <c:v>117.1</c:v>
                </c:pt>
                <c:pt idx="14">
                  <c:v>124.2</c:v>
                </c:pt>
                <c:pt idx="15">
                  <c:v>112.2</c:v>
                </c:pt>
                <c:pt idx="16">
                  <c:v>114</c:v>
                </c:pt>
                <c:pt idx="17">
                  <c:v>118.5</c:v>
                </c:pt>
                <c:pt idx="18">
                  <c:v>114.4</c:v>
                </c:pt>
                <c:pt idx="19">
                  <c:v>122.4</c:v>
                </c:pt>
                <c:pt idx="20">
                  <c:v>117.7</c:v>
                </c:pt>
                <c:pt idx="21">
                  <c:v>112.9</c:v>
                </c:pt>
                <c:pt idx="22">
                  <c:v>108.2</c:v>
                </c:pt>
                <c:pt idx="23">
                  <c:v>102.7</c:v>
                </c:pt>
                <c:pt idx="24">
                  <c:v>94</c:v>
                </c:pt>
                <c:pt idx="25">
                  <c:v>107.4</c:v>
                </c:pt>
                <c:pt idx="26">
                  <c:v>103.5</c:v>
                </c:pt>
                <c:pt idx="27">
                  <c:v>104.6</c:v>
                </c:pt>
                <c:pt idx="28">
                  <c:v>102.9</c:v>
                </c:pt>
                <c:pt idx="29">
                  <c:v>99.5</c:v>
                </c:pt>
                <c:pt idx="30">
                  <c:v>97.1</c:v>
                </c:pt>
                <c:pt idx="31">
                  <c:v>98.7</c:v>
                </c:pt>
                <c:pt idx="32">
                  <c:v>103.6</c:v>
                </c:pt>
                <c:pt idx="33">
                  <c:v>105.3</c:v>
                </c:pt>
                <c:pt idx="34">
                  <c:v>100.5</c:v>
                </c:pt>
                <c:pt idx="35">
                  <c:v>93.3</c:v>
                </c:pt>
                <c:pt idx="36">
                  <c:v>99</c:v>
                </c:pt>
                <c:pt idx="37">
                  <c:v>103.1</c:v>
                </c:pt>
                <c:pt idx="38">
                  <c:v>98.8</c:v>
                </c:pt>
                <c:pt idx="39">
                  <c:v>107.9</c:v>
                </c:pt>
                <c:pt idx="40">
                  <c:v>108.6</c:v>
                </c:pt>
                <c:pt idx="41">
                  <c:v>106.8</c:v>
                </c:pt>
                <c:pt idx="42">
                  <c:v>107.7</c:v>
                </c:pt>
                <c:pt idx="43">
                  <c:v>108.4</c:v>
                </c:pt>
                <c:pt idx="44">
                  <c:v>114.5</c:v>
                </c:pt>
              </c:numCache>
            </c:numRef>
          </c:val>
          <c:smooth val="0"/>
          <c:extLst>
            <c:ext xmlns:c16="http://schemas.microsoft.com/office/drawing/2014/chart" uri="{C3380CC4-5D6E-409C-BE32-E72D297353CC}">
              <c16:uniqueId val="{00000001-5E20-4B45-A0C8-14D2DBC1E210}"/>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All industries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93.1</c:v>
                </c:pt>
                <c:pt idx="1">
                  <c:v>102.6</c:v>
                </c:pt>
                <c:pt idx="2">
                  <c:v>105.3</c:v>
                </c:pt>
                <c:pt idx="3">
                  <c:v>106.5</c:v>
                </c:pt>
                <c:pt idx="4">
                  <c:v>116.9</c:v>
                </c:pt>
                <c:pt idx="5">
                  <c:v>114.8</c:v>
                </c:pt>
                <c:pt idx="6">
                  <c:v>121.4</c:v>
                </c:pt>
                <c:pt idx="7">
                  <c:v>117.9</c:v>
                </c:pt>
                <c:pt idx="8">
                  <c:v>114.3</c:v>
                </c:pt>
                <c:pt idx="9">
                  <c:v>111.9</c:v>
                </c:pt>
                <c:pt idx="10">
                  <c:v>110.7</c:v>
                </c:pt>
                <c:pt idx="11">
                  <c:v>121.3</c:v>
                </c:pt>
                <c:pt idx="12">
                  <c:v>114.8</c:v>
                </c:pt>
                <c:pt idx="13">
                  <c:v>110.6</c:v>
                </c:pt>
                <c:pt idx="14">
                  <c:v>111.5</c:v>
                </c:pt>
                <c:pt idx="15">
                  <c:v>108.8</c:v>
                </c:pt>
                <c:pt idx="16">
                  <c:v>104.2</c:v>
                </c:pt>
                <c:pt idx="17">
                  <c:v>103.6</c:v>
                </c:pt>
                <c:pt idx="18">
                  <c:v>102.6</c:v>
                </c:pt>
                <c:pt idx="19">
                  <c:v>112.1</c:v>
                </c:pt>
                <c:pt idx="20">
                  <c:v>112.6</c:v>
                </c:pt>
                <c:pt idx="21">
                  <c:v>105.4</c:v>
                </c:pt>
                <c:pt idx="22">
                  <c:v>110</c:v>
                </c:pt>
                <c:pt idx="23">
                  <c:v>111.1</c:v>
                </c:pt>
                <c:pt idx="24">
                  <c:v>114.6</c:v>
                </c:pt>
                <c:pt idx="25">
                  <c:v>104.9</c:v>
                </c:pt>
                <c:pt idx="26">
                  <c:v>113</c:v>
                </c:pt>
                <c:pt idx="27">
                  <c:v>122.8</c:v>
                </c:pt>
                <c:pt idx="28">
                  <c:v>121.6</c:v>
                </c:pt>
                <c:pt idx="29">
                  <c:v>103.7</c:v>
                </c:pt>
                <c:pt idx="30">
                  <c:v>101.5</c:v>
                </c:pt>
                <c:pt idx="31">
                  <c:v>104.1</c:v>
                </c:pt>
                <c:pt idx="32">
                  <c:v>104.3</c:v>
                </c:pt>
                <c:pt idx="33">
                  <c:v>104.2</c:v>
                </c:pt>
                <c:pt idx="34">
                  <c:v>99.5</c:v>
                </c:pt>
                <c:pt idx="35">
                  <c:v>101.6</c:v>
                </c:pt>
                <c:pt idx="36">
                  <c:v>103.7</c:v>
                </c:pt>
                <c:pt idx="37">
                  <c:v>103.4</c:v>
                </c:pt>
                <c:pt idx="38">
                  <c:v>107.5</c:v>
                </c:pt>
                <c:pt idx="39">
                  <c:v>108.2</c:v>
                </c:pt>
                <c:pt idx="40">
                  <c:v>108.9</c:v>
                </c:pt>
                <c:pt idx="41">
                  <c:v>106</c:v>
                </c:pt>
                <c:pt idx="42">
                  <c:v>111.7</c:v>
                </c:pt>
                <c:pt idx="43">
                  <c:v>111</c:v>
                </c:pt>
                <c:pt idx="44">
                  <c:v>108.8</c:v>
                </c:pt>
                <c:pt idx="45">
                  <c:v>106.6</c:v>
                </c:pt>
                <c:pt idx="46">
                  <c:v>104.4</c:v>
                </c:pt>
                <c:pt idx="47">
                  <c:v>102.3</c:v>
                </c:pt>
                <c:pt idx="48">
                  <c:v>104.5</c:v>
                </c:pt>
                <c:pt idx="49">
                  <c:v>97.6</c:v>
                </c:pt>
                <c:pt idx="50">
                  <c:v>90.7</c:v>
                </c:pt>
                <c:pt idx="51">
                  <c:v>83.7</c:v>
                </c:pt>
              </c:numCache>
            </c:numRef>
          </c:val>
          <c:smooth val="0"/>
          <c:extLst>
            <c:ext xmlns:c16="http://schemas.microsoft.com/office/drawing/2014/chart" uri="{C3380CC4-5D6E-409C-BE32-E72D297353CC}">
              <c16:uniqueId val="{00000000-BDDC-4D37-B0A0-07160CEE2705}"/>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88.2</c:v>
                </c:pt>
                <c:pt idx="1">
                  <c:v>91.3</c:v>
                </c:pt>
                <c:pt idx="2">
                  <c:v>94.3</c:v>
                </c:pt>
                <c:pt idx="3">
                  <c:v>99.9</c:v>
                </c:pt>
                <c:pt idx="4">
                  <c:v>101.4</c:v>
                </c:pt>
                <c:pt idx="5">
                  <c:v>102.1</c:v>
                </c:pt>
                <c:pt idx="6">
                  <c:v>104.5</c:v>
                </c:pt>
                <c:pt idx="7">
                  <c:v>94.7</c:v>
                </c:pt>
                <c:pt idx="8">
                  <c:v>98.6</c:v>
                </c:pt>
                <c:pt idx="9">
                  <c:v>104.7</c:v>
                </c:pt>
                <c:pt idx="10">
                  <c:v>94.5</c:v>
                </c:pt>
                <c:pt idx="11">
                  <c:v>91.8</c:v>
                </c:pt>
                <c:pt idx="12">
                  <c:v>80.2</c:v>
                </c:pt>
                <c:pt idx="13">
                  <c:v>67.8</c:v>
                </c:pt>
                <c:pt idx="14">
                  <c:v>61.7</c:v>
                </c:pt>
                <c:pt idx="15">
                  <c:v>52.2</c:v>
                </c:pt>
                <c:pt idx="16">
                  <c:v>44.5</c:v>
                </c:pt>
                <c:pt idx="17">
                  <c:v>41.1</c:v>
                </c:pt>
                <c:pt idx="18">
                  <c:v>41.3</c:v>
                </c:pt>
                <c:pt idx="19">
                  <c:v>37.9</c:v>
                </c:pt>
                <c:pt idx="20">
                  <c:v>39.299999999999997</c:v>
                </c:pt>
                <c:pt idx="21">
                  <c:v>39.9</c:v>
                </c:pt>
                <c:pt idx="22">
                  <c:v>40.5</c:v>
                </c:pt>
                <c:pt idx="23">
                  <c:v>45</c:v>
                </c:pt>
                <c:pt idx="24">
                  <c:v>44.5</c:v>
                </c:pt>
                <c:pt idx="25">
                  <c:v>46.5</c:v>
                </c:pt>
                <c:pt idx="26">
                  <c:v>42.8</c:v>
                </c:pt>
                <c:pt idx="27">
                  <c:v>43.9</c:v>
                </c:pt>
                <c:pt idx="28">
                  <c:v>47.9</c:v>
                </c:pt>
                <c:pt idx="29">
                  <c:v>47.4</c:v>
                </c:pt>
                <c:pt idx="30">
                  <c:v>49.2</c:v>
                </c:pt>
                <c:pt idx="31">
                  <c:v>58.2</c:v>
                </c:pt>
                <c:pt idx="32">
                  <c:v>58.5</c:v>
                </c:pt>
                <c:pt idx="33">
                  <c:v>58.7</c:v>
                </c:pt>
                <c:pt idx="34">
                  <c:v>59.3</c:v>
                </c:pt>
                <c:pt idx="35">
                  <c:v>54</c:v>
                </c:pt>
                <c:pt idx="36">
                  <c:v>57.5</c:v>
                </c:pt>
                <c:pt idx="37">
                  <c:v>59.4</c:v>
                </c:pt>
                <c:pt idx="38">
                  <c:v>64</c:v>
                </c:pt>
                <c:pt idx="39">
                  <c:v>65.900000000000006</c:v>
                </c:pt>
                <c:pt idx="40">
                  <c:v>67.599999999999994</c:v>
                </c:pt>
                <c:pt idx="41">
                  <c:v>70.599999999999994</c:v>
                </c:pt>
                <c:pt idx="42">
                  <c:v>75</c:v>
                </c:pt>
                <c:pt idx="43">
                  <c:v>75.099999999999994</c:v>
                </c:pt>
                <c:pt idx="44">
                  <c:v>71.900000000000006</c:v>
                </c:pt>
                <c:pt idx="45">
                  <c:v>73.5</c:v>
                </c:pt>
                <c:pt idx="46">
                  <c:v>74.400000000000006</c:v>
                </c:pt>
                <c:pt idx="47">
                  <c:v>79.099999999999994</c:v>
                </c:pt>
                <c:pt idx="48">
                  <c:v>77.2</c:v>
                </c:pt>
                <c:pt idx="49">
                  <c:v>71.8</c:v>
                </c:pt>
                <c:pt idx="50">
                  <c:v>74.8</c:v>
                </c:pt>
                <c:pt idx="51">
                  <c:v>76.599999999999994</c:v>
                </c:pt>
              </c:numCache>
            </c:numRef>
          </c:val>
          <c:smooth val="0"/>
          <c:extLst>
            <c:ext xmlns:c16="http://schemas.microsoft.com/office/drawing/2014/chart" uri="{C3380CC4-5D6E-409C-BE32-E72D297353CC}">
              <c16:uniqueId val="{00000001-BDDC-4D37-B0A0-07160CEE2705}"/>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67.599999999999994</c:v>
                </c:pt>
                <c:pt idx="1">
                  <c:v>65.8</c:v>
                </c:pt>
                <c:pt idx="2">
                  <c:v>64.400000000000006</c:v>
                </c:pt>
                <c:pt idx="3">
                  <c:v>73.5</c:v>
                </c:pt>
                <c:pt idx="4">
                  <c:v>78.900000000000006</c:v>
                </c:pt>
                <c:pt idx="5">
                  <c:v>81.400000000000006</c:v>
                </c:pt>
                <c:pt idx="6">
                  <c:v>84.5</c:v>
                </c:pt>
                <c:pt idx="7">
                  <c:v>84.6</c:v>
                </c:pt>
                <c:pt idx="8">
                  <c:v>84.7</c:v>
                </c:pt>
                <c:pt idx="9">
                  <c:v>88.4</c:v>
                </c:pt>
                <c:pt idx="10">
                  <c:v>93.3</c:v>
                </c:pt>
                <c:pt idx="11">
                  <c:v>94.1</c:v>
                </c:pt>
                <c:pt idx="12" formatCode="General">
                  <c:v>95.8</c:v>
                </c:pt>
                <c:pt idx="13">
                  <c:v>96.6</c:v>
                </c:pt>
                <c:pt idx="14">
                  <c:v>99.5</c:v>
                </c:pt>
                <c:pt idx="15">
                  <c:v>99.4</c:v>
                </c:pt>
                <c:pt idx="16" formatCode="General">
                  <c:v>103.2</c:v>
                </c:pt>
                <c:pt idx="17">
                  <c:v>104.9</c:v>
                </c:pt>
                <c:pt idx="18" formatCode="General">
                  <c:v>106.6</c:v>
                </c:pt>
                <c:pt idx="19">
                  <c:v>114.1</c:v>
                </c:pt>
                <c:pt idx="20">
                  <c:v>118.4</c:v>
                </c:pt>
                <c:pt idx="21">
                  <c:v>126.5</c:v>
                </c:pt>
                <c:pt idx="22">
                  <c:v>128.9</c:v>
                </c:pt>
                <c:pt idx="23">
                  <c:v>126.6</c:v>
                </c:pt>
                <c:pt idx="24">
                  <c:v>128.9</c:v>
                </c:pt>
                <c:pt idx="25">
                  <c:v>129.4</c:v>
                </c:pt>
                <c:pt idx="26">
                  <c:v>134.80000000000001</c:v>
                </c:pt>
                <c:pt idx="27">
                  <c:v>129.1</c:v>
                </c:pt>
                <c:pt idx="28">
                  <c:v>130.19999999999999</c:v>
                </c:pt>
                <c:pt idx="29">
                  <c:v>131.19999999999999</c:v>
                </c:pt>
                <c:pt idx="30">
                  <c:v>134.9</c:v>
                </c:pt>
                <c:pt idx="31">
                  <c:v>128.80000000000001</c:v>
                </c:pt>
                <c:pt idx="32">
                  <c:v>128.1</c:v>
                </c:pt>
                <c:pt idx="33">
                  <c:v>128.30000000000001</c:v>
                </c:pt>
                <c:pt idx="34">
                  <c:v>125</c:v>
                </c:pt>
                <c:pt idx="35">
                  <c:v>127.9</c:v>
                </c:pt>
                <c:pt idx="36">
                  <c:v>128.4</c:v>
                </c:pt>
                <c:pt idx="37">
                  <c:v>132.69999999999999</c:v>
                </c:pt>
                <c:pt idx="38" formatCode="General">
                  <c:v>135.19999999999999</c:v>
                </c:pt>
                <c:pt idx="39">
                  <c:v>139.19999999999999</c:v>
                </c:pt>
                <c:pt idx="40">
                  <c:v>139.5</c:v>
                </c:pt>
                <c:pt idx="41">
                  <c:v>142.6</c:v>
                </c:pt>
                <c:pt idx="42">
                  <c:v>133.80000000000001</c:v>
                </c:pt>
                <c:pt idx="43">
                  <c:v>141.6</c:v>
                </c:pt>
                <c:pt idx="44">
                  <c:v>147.19999999999999</c:v>
                </c:pt>
                <c:pt idx="45">
                  <c:v>144.4</c:v>
                </c:pt>
                <c:pt idx="46">
                  <c:v>143.80000000000001</c:v>
                </c:pt>
                <c:pt idx="47">
                  <c:v>146.1</c:v>
                </c:pt>
                <c:pt idx="48">
                  <c:v>141.6</c:v>
                </c:pt>
                <c:pt idx="49">
                  <c:v>137</c:v>
                </c:pt>
                <c:pt idx="50" formatCode="General">
                  <c:v>131.30000000000001</c:v>
                </c:pt>
                <c:pt idx="51" formatCode="General">
                  <c:v>126.1</c:v>
                </c:pt>
                <c:pt idx="52" formatCode="General">
                  <c:v>120.9</c:v>
                </c:pt>
              </c:numCache>
            </c:numRef>
          </c:val>
          <c:smooth val="0"/>
          <c:extLst>
            <c:ext xmlns:c16="http://schemas.microsoft.com/office/drawing/2014/chart" uri="{C3380CC4-5D6E-409C-BE32-E72D297353CC}">
              <c16:uniqueId val="{00000003-BDDC-4D37-B0A0-07160CEE2705}"/>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117</c:v>
                </c:pt>
                <c:pt idx="1">
                  <c:v>122.3</c:v>
                </c:pt>
                <c:pt idx="2">
                  <c:v>138.30000000000001</c:v>
                </c:pt>
                <c:pt idx="3">
                  <c:v>140.69999999999999</c:v>
                </c:pt>
                <c:pt idx="4">
                  <c:v>145</c:v>
                </c:pt>
                <c:pt idx="5">
                  <c:v>146.1</c:v>
                </c:pt>
                <c:pt idx="6">
                  <c:v>146.5</c:v>
                </c:pt>
                <c:pt idx="7">
                  <c:v>144.80000000000001</c:v>
                </c:pt>
                <c:pt idx="8">
                  <c:v>145.19999999999999</c:v>
                </c:pt>
                <c:pt idx="9">
                  <c:v>145.6</c:v>
                </c:pt>
                <c:pt idx="10">
                  <c:v>136.19999999999999</c:v>
                </c:pt>
                <c:pt idx="11">
                  <c:v>134.80000000000001</c:v>
                </c:pt>
                <c:pt idx="12">
                  <c:v>136.69999999999999</c:v>
                </c:pt>
                <c:pt idx="13">
                  <c:v>138.80000000000001</c:v>
                </c:pt>
                <c:pt idx="14">
                  <c:v>143.69999999999999</c:v>
                </c:pt>
                <c:pt idx="15">
                  <c:v>133.69999999999999</c:v>
                </c:pt>
                <c:pt idx="16">
                  <c:v>135.80000000000001</c:v>
                </c:pt>
                <c:pt idx="17">
                  <c:v>136.9</c:v>
                </c:pt>
                <c:pt idx="18">
                  <c:v>133</c:v>
                </c:pt>
                <c:pt idx="19">
                  <c:v>141.69999999999999</c:v>
                </c:pt>
                <c:pt idx="20">
                  <c:v>137.5</c:v>
                </c:pt>
                <c:pt idx="21">
                  <c:v>133.19999999999999</c:v>
                </c:pt>
                <c:pt idx="22">
                  <c:v>129</c:v>
                </c:pt>
                <c:pt idx="23">
                  <c:v>122.9</c:v>
                </c:pt>
                <c:pt idx="24">
                  <c:v>121.1</c:v>
                </c:pt>
                <c:pt idx="25">
                  <c:v>127.6</c:v>
                </c:pt>
                <c:pt idx="26">
                  <c:v>126.1</c:v>
                </c:pt>
                <c:pt idx="27">
                  <c:v>124.3</c:v>
                </c:pt>
                <c:pt idx="28">
                  <c:v>125.3</c:v>
                </c:pt>
                <c:pt idx="29">
                  <c:v>122.7</c:v>
                </c:pt>
                <c:pt idx="30">
                  <c:v>121.9</c:v>
                </c:pt>
                <c:pt idx="31">
                  <c:v>120.1</c:v>
                </c:pt>
                <c:pt idx="32">
                  <c:v>120.7</c:v>
                </c:pt>
                <c:pt idx="33">
                  <c:v>119.2</c:v>
                </c:pt>
                <c:pt idx="34">
                  <c:v>115.4</c:v>
                </c:pt>
                <c:pt idx="35">
                  <c:v>114.8</c:v>
                </c:pt>
                <c:pt idx="36">
                  <c:v>116.6</c:v>
                </c:pt>
                <c:pt idx="37">
                  <c:v>115</c:v>
                </c:pt>
                <c:pt idx="38">
                  <c:v>115.5</c:v>
                </c:pt>
                <c:pt idx="39">
                  <c:v>120.8</c:v>
                </c:pt>
                <c:pt idx="40">
                  <c:v>121.7</c:v>
                </c:pt>
                <c:pt idx="41">
                  <c:v>119.8</c:v>
                </c:pt>
                <c:pt idx="42">
                  <c:v>118.5</c:v>
                </c:pt>
                <c:pt idx="43">
                  <c:v>118.1</c:v>
                </c:pt>
                <c:pt idx="44">
                  <c:v>120</c:v>
                </c:pt>
              </c:numCache>
            </c:numRef>
          </c:val>
          <c:smooth val="0"/>
          <c:extLst>
            <c:ext xmlns:c16="http://schemas.microsoft.com/office/drawing/2014/chart" uri="{C3380CC4-5D6E-409C-BE32-E72D297353CC}">
              <c16:uniqueId val="{00000001-A407-4A2B-91C9-9DC34FF4F801}"/>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Catering and hospitality</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78</c:v>
                </c:pt>
                <c:pt idx="1">
                  <c:v>84.5</c:v>
                </c:pt>
                <c:pt idx="2">
                  <c:v>89</c:v>
                </c:pt>
                <c:pt idx="3">
                  <c:v>91</c:v>
                </c:pt>
                <c:pt idx="4">
                  <c:v>95.1</c:v>
                </c:pt>
                <c:pt idx="5">
                  <c:v>92.3</c:v>
                </c:pt>
                <c:pt idx="6">
                  <c:v>86.3</c:v>
                </c:pt>
                <c:pt idx="7">
                  <c:v>91</c:v>
                </c:pt>
                <c:pt idx="8">
                  <c:v>95.6</c:v>
                </c:pt>
                <c:pt idx="9">
                  <c:v>91.2</c:v>
                </c:pt>
                <c:pt idx="10">
                  <c:v>83.8</c:v>
                </c:pt>
                <c:pt idx="11">
                  <c:v>90.1</c:v>
                </c:pt>
                <c:pt idx="12">
                  <c:v>93.7</c:v>
                </c:pt>
                <c:pt idx="13">
                  <c:v>90.8</c:v>
                </c:pt>
                <c:pt idx="14">
                  <c:v>97.5</c:v>
                </c:pt>
                <c:pt idx="15">
                  <c:v>93.4</c:v>
                </c:pt>
                <c:pt idx="16">
                  <c:v>90.7</c:v>
                </c:pt>
                <c:pt idx="17">
                  <c:v>90.8</c:v>
                </c:pt>
                <c:pt idx="18">
                  <c:v>87.2</c:v>
                </c:pt>
                <c:pt idx="19">
                  <c:v>98.2</c:v>
                </c:pt>
                <c:pt idx="20">
                  <c:v>100.1</c:v>
                </c:pt>
                <c:pt idx="21">
                  <c:v>95</c:v>
                </c:pt>
                <c:pt idx="22">
                  <c:v>98.2</c:v>
                </c:pt>
                <c:pt idx="23">
                  <c:v>98.5</c:v>
                </c:pt>
                <c:pt idx="24">
                  <c:v>101.3</c:v>
                </c:pt>
                <c:pt idx="25">
                  <c:v>100</c:v>
                </c:pt>
                <c:pt idx="26">
                  <c:v>90.6</c:v>
                </c:pt>
                <c:pt idx="27">
                  <c:v>97.1</c:v>
                </c:pt>
                <c:pt idx="28">
                  <c:v>95.9</c:v>
                </c:pt>
                <c:pt idx="29">
                  <c:v>89.9</c:v>
                </c:pt>
                <c:pt idx="30">
                  <c:v>87</c:v>
                </c:pt>
                <c:pt idx="31">
                  <c:v>98</c:v>
                </c:pt>
                <c:pt idx="32">
                  <c:v>96</c:v>
                </c:pt>
                <c:pt idx="33">
                  <c:v>96.7</c:v>
                </c:pt>
                <c:pt idx="34">
                  <c:v>95</c:v>
                </c:pt>
                <c:pt idx="35">
                  <c:v>109.2</c:v>
                </c:pt>
                <c:pt idx="36">
                  <c:v>113.2</c:v>
                </c:pt>
                <c:pt idx="37">
                  <c:v>115.9</c:v>
                </c:pt>
                <c:pt idx="38">
                  <c:v>119</c:v>
                </c:pt>
                <c:pt idx="39">
                  <c:v>120</c:v>
                </c:pt>
                <c:pt idx="40">
                  <c:v>113.1</c:v>
                </c:pt>
                <c:pt idx="41">
                  <c:v>122.9</c:v>
                </c:pt>
                <c:pt idx="42">
                  <c:v>124.4</c:v>
                </c:pt>
                <c:pt idx="43">
                  <c:v>122.1</c:v>
                </c:pt>
                <c:pt idx="44">
                  <c:v>119.2</c:v>
                </c:pt>
                <c:pt idx="45">
                  <c:v>116.4</c:v>
                </c:pt>
                <c:pt idx="46">
                  <c:v>113.5</c:v>
                </c:pt>
                <c:pt idx="47">
                  <c:v>110.6</c:v>
                </c:pt>
                <c:pt idx="48">
                  <c:v>106.1</c:v>
                </c:pt>
                <c:pt idx="49">
                  <c:v>98.6</c:v>
                </c:pt>
                <c:pt idx="50">
                  <c:v>91</c:v>
                </c:pt>
                <c:pt idx="51">
                  <c:v>83.4</c:v>
                </c:pt>
              </c:numCache>
            </c:numRef>
          </c:val>
          <c:smooth val="0"/>
          <c:extLst>
            <c:ext xmlns:c16="http://schemas.microsoft.com/office/drawing/2014/chart" uri="{C3380CC4-5D6E-409C-BE32-E72D297353CC}">
              <c16:uniqueId val="{00000000-D442-4BB9-B3FA-CF946E2928D5}"/>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86.9</c:v>
                </c:pt>
                <c:pt idx="1">
                  <c:v>90.2</c:v>
                </c:pt>
                <c:pt idx="2">
                  <c:v>93.4</c:v>
                </c:pt>
                <c:pt idx="3">
                  <c:v>98.5</c:v>
                </c:pt>
                <c:pt idx="4">
                  <c:v>104.7</c:v>
                </c:pt>
                <c:pt idx="5">
                  <c:v>103.3</c:v>
                </c:pt>
                <c:pt idx="6">
                  <c:v>100.5</c:v>
                </c:pt>
                <c:pt idx="7">
                  <c:v>97.6</c:v>
                </c:pt>
                <c:pt idx="8">
                  <c:v>98.7</c:v>
                </c:pt>
                <c:pt idx="9">
                  <c:v>98.4</c:v>
                </c:pt>
                <c:pt idx="10">
                  <c:v>90</c:v>
                </c:pt>
                <c:pt idx="11">
                  <c:v>62.8</c:v>
                </c:pt>
                <c:pt idx="12">
                  <c:v>43.6</c:v>
                </c:pt>
                <c:pt idx="13">
                  <c:v>36.700000000000003</c:v>
                </c:pt>
                <c:pt idx="14">
                  <c:v>28.6</c:v>
                </c:pt>
                <c:pt idx="15">
                  <c:v>20.7</c:v>
                </c:pt>
                <c:pt idx="16">
                  <c:v>17.8</c:v>
                </c:pt>
                <c:pt idx="17">
                  <c:v>17.2</c:v>
                </c:pt>
                <c:pt idx="18">
                  <c:v>16.899999999999999</c:v>
                </c:pt>
                <c:pt idx="19">
                  <c:v>15.4</c:v>
                </c:pt>
                <c:pt idx="20">
                  <c:v>14.8</c:v>
                </c:pt>
                <c:pt idx="21">
                  <c:v>13.4</c:v>
                </c:pt>
                <c:pt idx="22">
                  <c:v>12.8</c:v>
                </c:pt>
                <c:pt idx="23">
                  <c:v>14.6</c:v>
                </c:pt>
                <c:pt idx="24">
                  <c:v>22</c:v>
                </c:pt>
                <c:pt idx="25">
                  <c:v>23.5</c:v>
                </c:pt>
                <c:pt idx="26">
                  <c:v>24</c:v>
                </c:pt>
                <c:pt idx="27">
                  <c:v>24.9</c:v>
                </c:pt>
                <c:pt idx="28">
                  <c:v>25.9</c:v>
                </c:pt>
                <c:pt idx="29">
                  <c:v>27.3</c:v>
                </c:pt>
                <c:pt idx="30">
                  <c:v>28.8</c:v>
                </c:pt>
                <c:pt idx="31">
                  <c:v>32.700000000000003</c:v>
                </c:pt>
                <c:pt idx="32">
                  <c:v>36.200000000000003</c:v>
                </c:pt>
                <c:pt idx="33">
                  <c:v>37</c:v>
                </c:pt>
                <c:pt idx="34">
                  <c:v>38.4</c:v>
                </c:pt>
                <c:pt idx="35">
                  <c:v>35.6</c:v>
                </c:pt>
                <c:pt idx="36">
                  <c:v>36</c:v>
                </c:pt>
                <c:pt idx="37">
                  <c:v>37.6</c:v>
                </c:pt>
                <c:pt idx="38">
                  <c:v>39.5</c:v>
                </c:pt>
                <c:pt idx="39">
                  <c:v>36.6</c:v>
                </c:pt>
                <c:pt idx="40">
                  <c:v>32</c:v>
                </c:pt>
                <c:pt idx="41">
                  <c:v>31.4</c:v>
                </c:pt>
                <c:pt idx="42">
                  <c:v>32.6</c:v>
                </c:pt>
                <c:pt idx="43">
                  <c:v>29.7</c:v>
                </c:pt>
                <c:pt idx="44">
                  <c:v>29.5</c:v>
                </c:pt>
                <c:pt idx="45">
                  <c:v>28.2</c:v>
                </c:pt>
                <c:pt idx="46">
                  <c:v>28.4</c:v>
                </c:pt>
                <c:pt idx="47">
                  <c:v>30.4</c:v>
                </c:pt>
                <c:pt idx="48">
                  <c:v>30.2</c:v>
                </c:pt>
                <c:pt idx="49">
                  <c:v>32.799999999999997</c:v>
                </c:pt>
                <c:pt idx="50">
                  <c:v>31.4</c:v>
                </c:pt>
                <c:pt idx="51">
                  <c:v>31.3</c:v>
                </c:pt>
              </c:numCache>
            </c:numRef>
          </c:val>
          <c:smooth val="0"/>
          <c:extLst>
            <c:ext xmlns:c16="http://schemas.microsoft.com/office/drawing/2014/chart" uri="{C3380CC4-5D6E-409C-BE32-E72D297353CC}">
              <c16:uniqueId val="{00000001-D442-4BB9-B3FA-CF946E2928D5}"/>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28.7</c:v>
                </c:pt>
                <c:pt idx="1">
                  <c:v>25.8</c:v>
                </c:pt>
                <c:pt idx="2">
                  <c:v>22.9</c:v>
                </c:pt>
                <c:pt idx="3">
                  <c:v>23.5</c:v>
                </c:pt>
                <c:pt idx="4">
                  <c:v>24.6</c:v>
                </c:pt>
                <c:pt idx="5">
                  <c:v>23</c:v>
                </c:pt>
                <c:pt idx="6">
                  <c:v>22.9</c:v>
                </c:pt>
                <c:pt idx="7">
                  <c:v>25.2</c:v>
                </c:pt>
                <c:pt idx="8">
                  <c:v>27.6</c:v>
                </c:pt>
                <c:pt idx="9">
                  <c:v>28.1</c:v>
                </c:pt>
                <c:pt idx="10">
                  <c:v>32.4</c:v>
                </c:pt>
                <c:pt idx="11">
                  <c:v>36.5</c:v>
                </c:pt>
                <c:pt idx="12" formatCode="General">
                  <c:v>43.1</c:v>
                </c:pt>
                <c:pt idx="13">
                  <c:v>48</c:v>
                </c:pt>
                <c:pt idx="14">
                  <c:v>57.7</c:v>
                </c:pt>
                <c:pt idx="15" formatCode="General">
                  <c:v>65.900000000000006</c:v>
                </c:pt>
                <c:pt idx="16" formatCode="General">
                  <c:v>81.7</c:v>
                </c:pt>
                <c:pt idx="17">
                  <c:v>92.4</c:v>
                </c:pt>
                <c:pt idx="18" formatCode="General">
                  <c:v>103.2</c:v>
                </c:pt>
                <c:pt idx="19">
                  <c:v>114.7</c:v>
                </c:pt>
                <c:pt idx="20">
                  <c:v>112.6</c:v>
                </c:pt>
                <c:pt idx="21">
                  <c:v>132.30000000000001</c:v>
                </c:pt>
                <c:pt idx="22">
                  <c:v>140.4</c:v>
                </c:pt>
                <c:pt idx="23" formatCode="General">
                  <c:v>140.69999999999999</c:v>
                </c:pt>
                <c:pt idx="24">
                  <c:v>138.9</c:v>
                </c:pt>
                <c:pt idx="25">
                  <c:v>134.6</c:v>
                </c:pt>
                <c:pt idx="26" formatCode="General">
                  <c:v>142.5</c:v>
                </c:pt>
                <c:pt idx="27">
                  <c:v>132.6</c:v>
                </c:pt>
                <c:pt idx="28">
                  <c:v>137.4</c:v>
                </c:pt>
                <c:pt idx="29">
                  <c:v>137.4</c:v>
                </c:pt>
                <c:pt idx="30">
                  <c:v>148.5</c:v>
                </c:pt>
                <c:pt idx="31">
                  <c:v>147.80000000000001</c:v>
                </c:pt>
                <c:pt idx="32">
                  <c:v>151.69999999999999</c:v>
                </c:pt>
                <c:pt idx="33">
                  <c:v>154.69999999999999</c:v>
                </c:pt>
                <c:pt idx="34">
                  <c:v>159</c:v>
                </c:pt>
                <c:pt idx="35">
                  <c:v>159.5</c:v>
                </c:pt>
                <c:pt idx="36">
                  <c:v>158.1</c:v>
                </c:pt>
                <c:pt idx="37">
                  <c:v>164.5</c:v>
                </c:pt>
                <c:pt idx="38" formatCode="General">
                  <c:v>165.1</c:v>
                </c:pt>
                <c:pt idx="39">
                  <c:v>166.9</c:v>
                </c:pt>
                <c:pt idx="40">
                  <c:v>165.2</c:v>
                </c:pt>
                <c:pt idx="41">
                  <c:v>161</c:v>
                </c:pt>
                <c:pt idx="42">
                  <c:v>154.80000000000001</c:v>
                </c:pt>
                <c:pt idx="43">
                  <c:v>156.30000000000001</c:v>
                </c:pt>
                <c:pt idx="44">
                  <c:v>156.1</c:v>
                </c:pt>
                <c:pt idx="45">
                  <c:v>161.19999999999999</c:v>
                </c:pt>
                <c:pt idx="46">
                  <c:v>161.69999999999999</c:v>
                </c:pt>
                <c:pt idx="47">
                  <c:v>196.4</c:v>
                </c:pt>
                <c:pt idx="48">
                  <c:v>165</c:v>
                </c:pt>
                <c:pt idx="49">
                  <c:v>133.6</c:v>
                </c:pt>
                <c:pt idx="50" formatCode="General">
                  <c:v>124.7</c:v>
                </c:pt>
                <c:pt idx="51" formatCode="General">
                  <c:v>115.9</c:v>
                </c:pt>
                <c:pt idx="52" formatCode="General">
                  <c:v>119.5</c:v>
                </c:pt>
              </c:numCache>
            </c:numRef>
          </c:val>
          <c:smooth val="0"/>
          <c:extLst>
            <c:ext xmlns:c16="http://schemas.microsoft.com/office/drawing/2014/chart" uri="{C3380CC4-5D6E-409C-BE32-E72D297353CC}">
              <c16:uniqueId val="{00000003-D442-4BB9-B3FA-CF946E2928D5}"/>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107.4</c:v>
                </c:pt>
                <c:pt idx="1">
                  <c:v>111.6</c:v>
                </c:pt>
                <c:pt idx="2">
                  <c:v>135</c:v>
                </c:pt>
                <c:pt idx="3">
                  <c:v>127.4</c:v>
                </c:pt>
                <c:pt idx="4">
                  <c:v>133.1</c:v>
                </c:pt>
                <c:pt idx="5">
                  <c:v>142.5</c:v>
                </c:pt>
                <c:pt idx="6">
                  <c:v>146.6</c:v>
                </c:pt>
                <c:pt idx="7">
                  <c:v>124.9</c:v>
                </c:pt>
                <c:pt idx="8">
                  <c:v>142.30000000000001</c:v>
                </c:pt>
                <c:pt idx="9">
                  <c:v>159.69999999999999</c:v>
                </c:pt>
                <c:pt idx="10">
                  <c:v>160.6</c:v>
                </c:pt>
                <c:pt idx="11">
                  <c:v>151.19999999999999</c:v>
                </c:pt>
                <c:pt idx="12">
                  <c:v>164.2</c:v>
                </c:pt>
                <c:pt idx="13">
                  <c:v>163.69999999999999</c:v>
                </c:pt>
                <c:pt idx="14">
                  <c:v>164.6</c:v>
                </c:pt>
                <c:pt idx="15">
                  <c:v>155</c:v>
                </c:pt>
                <c:pt idx="16">
                  <c:v>154.80000000000001</c:v>
                </c:pt>
                <c:pt idx="17">
                  <c:v>158.80000000000001</c:v>
                </c:pt>
                <c:pt idx="18">
                  <c:v>157.19999999999999</c:v>
                </c:pt>
                <c:pt idx="19">
                  <c:v>164.6</c:v>
                </c:pt>
                <c:pt idx="20">
                  <c:v>164.8</c:v>
                </c:pt>
                <c:pt idx="21">
                  <c:v>165</c:v>
                </c:pt>
                <c:pt idx="22">
                  <c:v>165.2</c:v>
                </c:pt>
                <c:pt idx="23">
                  <c:v>161.80000000000001</c:v>
                </c:pt>
                <c:pt idx="24">
                  <c:v>158.1</c:v>
                </c:pt>
                <c:pt idx="25">
                  <c:v>169.6</c:v>
                </c:pt>
                <c:pt idx="26">
                  <c:v>168</c:v>
                </c:pt>
                <c:pt idx="27">
                  <c:v>158.19999999999999</c:v>
                </c:pt>
                <c:pt idx="28">
                  <c:v>160.4</c:v>
                </c:pt>
                <c:pt idx="29">
                  <c:v>151</c:v>
                </c:pt>
                <c:pt idx="30">
                  <c:v>160.9</c:v>
                </c:pt>
                <c:pt idx="31">
                  <c:v>167.1</c:v>
                </c:pt>
                <c:pt idx="32">
                  <c:v>161.69999999999999</c:v>
                </c:pt>
                <c:pt idx="33">
                  <c:v>160.80000000000001</c:v>
                </c:pt>
                <c:pt idx="34">
                  <c:v>159.80000000000001</c:v>
                </c:pt>
                <c:pt idx="35">
                  <c:v>156.30000000000001</c:v>
                </c:pt>
                <c:pt idx="36">
                  <c:v>162</c:v>
                </c:pt>
                <c:pt idx="37">
                  <c:v>158.1</c:v>
                </c:pt>
                <c:pt idx="38">
                  <c:v>158.30000000000001</c:v>
                </c:pt>
                <c:pt idx="39">
                  <c:v>158.9</c:v>
                </c:pt>
                <c:pt idx="40">
                  <c:v>154.80000000000001</c:v>
                </c:pt>
                <c:pt idx="41">
                  <c:v>158.19999999999999</c:v>
                </c:pt>
                <c:pt idx="42">
                  <c:v>158.9</c:v>
                </c:pt>
                <c:pt idx="43">
                  <c:v>155.1</c:v>
                </c:pt>
                <c:pt idx="44">
                  <c:v>153</c:v>
                </c:pt>
              </c:numCache>
            </c:numRef>
          </c:val>
          <c:smooth val="0"/>
          <c:extLst>
            <c:ext xmlns:c16="http://schemas.microsoft.com/office/drawing/2014/chart" uri="{C3380CC4-5D6E-409C-BE32-E72D297353CC}">
              <c16:uniqueId val="{00000001-B5F8-4135-99E1-EF2F2B85FA89}"/>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Construction/trades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96.6</c:v>
                </c:pt>
                <c:pt idx="1">
                  <c:v>110.3</c:v>
                </c:pt>
                <c:pt idx="2">
                  <c:v>116.2</c:v>
                </c:pt>
                <c:pt idx="3">
                  <c:v>118.2</c:v>
                </c:pt>
                <c:pt idx="4">
                  <c:v>140.6</c:v>
                </c:pt>
                <c:pt idx="5">
                  <c:v>132.4</c:v>
                </c:pt>
                <c:pt idx="6">
                  <c:v>136</c:v>
                </c:pt>
                <c:pt idx="7">
                  <c:v>131.1</c:v>
                </c:pt>
                <c:pt idx="8">
                  <c:v>126.2</c:v>
                </c:pt>
                <c:pt idx="9">
                  <c:v>129.1</c:v>
                </c:pt>
                <c:pt idx="10">
                  <c:v>127.8</c:v>
                </c:pt>
                <c:pt idx="11">
                  <c:v>129.6</c:v>
                </c:pt>
                <c:pt idx="12">
                  <c:v>127.4</c:v>
                </c:pt>
                <c:pt idx="13">
                  <c:v>120.7</c:v>
                </c:pt>
                <c:pt idx="14">
                  <c:v>123.5</c:v>
                </c:pt>
                <c:pt idx="15">
                  <c:v>120.3</c:v>
                </c:pt>
                <c:pt idx="16">
                  <c:v>114</c:v>
                </c:pt>
                <c:pt idx="17">
                  <c:v>111.9</c:v>
                </c:pt>
                <c:pt idx="18">
                  <c:v>108.7</c:v>
                </c:pt>
                <c:pt idx="19">
                  <c:v>117.5</c:v>
                </c:pt>
                <c:pt idx="20">
                  <c:v>127.6</c:v>
                </c:pt>
                <c:pt idx="21">
                  <c:v>116</c:v>
                </c:pt>
                <c:pt idx="22">
                  <c:v>120.3</c:v>
                </c:pt>
                <c:pt idx="23">
                  <c:v>121.6</c:v>
                </c:pt>
                <c:pt idx="24">
                  <c:v>127.9</c:v>
                </c:pt>
                <c:pt idx="25">
                  <c:v>128</c:v>
                </c:pt>
                <c:pt idx="26">
                  <c:v>123.6</c:v>
                </c:pt>
                <c:pt idx="27">
                  <c:v>132.1</c:v>
                </c:pt>
                <c:pt idx="28">
                  <c:v>131</c:v>
                </c:pt>
                <c:pt idx="29">
                  <c:v>118</c:v>
                </c:pt>
                <c:pt idx="30">
                  <c:v>119.4</c:v>
                </c:pt>
                <c:pt idx="31">
                  <c:v>119.7</c:v>
                </c:pt>
                <c:pt idx="32">
                  <c:v>121.4</c:v>
                </c:pt>
                <c:pt idx="33">
                  <c:v>123.7</c:v>
                </c:pt>
                <c:pt idx="34">
                  <c:v>119.8</c:v>
                </c:pt>
                <c:pt idx="35">
                  <c:v>125.9</c:v>
                </c:pt>
                <c:pt idx="36">
                  <c:v>125</c:v>
                </c:pt>
                <c:pt idx="37">
                  <c:v>115</c:v>
                </c:pt>
                <c:pt idx="38">
                  <c:v>113.2</c:v>
                </c:pt>
                <c:pt idx="39">
                  <c:v>108.9</c:v>
                </c:pt>
                <c:pt idx="40">
                  <c:v>107.9</c:v>
                </c:pt>
                <c:pt idx="41">
                  <c:v>110.2</c:v>
                </c:pt>
                <c:pt idx="42">
                  <c:v>110.7</c:v>
                </c:pt>
                <c:pt idx="43">
                  <c:v>109.2</c:v>
                </c:pt>
                <c:pt idx="44">
                  <c:v>106.4</c:v>
                </c:pt>
                <c:pt idx="45">
                  <c:v>103.6</c:v>
                </c:pt>
                <c:pt idx="46">
                  <c:v>100.8</c:v>
                </c:pt>
                <c:pt idx="47">
                  <c:v>98</c:v>
                </c:pt>
                <c:pt idx="48">
                  <c:v>99.6</c:v>
                </c:pt>
                <c:pt idx="49">
                  <c:v>92.3</c:v>
                </c:pt>
                <c:pt idx="50">
                  <c:v>85.1</c:v>
                </c:pt>
                <c:pt idx="51">
                  <c:v>77.8</c:v>
                </c:pt>
              </c:numCache>
            </c:numRef>
          </c:val>
          <c:smooth val="0"/>
          <c:extLst>
            <c:ext xmlns:c16="http://schemas.microsoft.com/office/drawing/2014/chart" uri="{C3380CC4-5D6E-409C-BE32-E72D297353CC}">
              <c16:uniqueId val="{00000000-C8B6-409E-936D-6FC4620A9C67}"/>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80.400000000000006</c:v>
                </c:pt>
                <c:pt idx="1">
                  <c:v>87.2</c:v>
                </c:pt>
                <c:pt idx="2">
                  <c:v>94</c:v>
                </c:pt>
                <c:pt idx="3">
                  <c:v>94.7</c:v>
                </c:pt>
                <c:pt idx="4">
                  <c:v>102</c:v>
                </c:pt>
                <c:pt idx="5">
                  <c:v>102.5</c:v>
                </c:pt>
                <c:pt idx="6">
                  <c:v>104.1</c:v>
                </c:pt>
                <c:pt idx="7">
                  <c:v>94.8</c:v>
                </c:pt>
                <c:pt idx="8">
                  <c:v>98.5</c:v>
                </c:pt>
                <c:pt idx="9">
                  <c:v>111.2</c:v>
                </c:pt>
                <c:pt idx="10">
                  <c:v>94.7</c:v>
                </c:pt>
                <c:pt idx="11">
                  <c:v>96.3</c:v>
                </c:pt>
                <c:pt idx="12">
                  <c:v>81.3</c:v>
                </c:pt>
                <c:pt idx="13">
                  <c:v>56.4</c:v>
                </c:pt>
                <c:pt idx="14">
                  <c:v>55.2</c:v>
                </c:pt>
                <c:pt idx="15">
                  <c:v>44</c:v>
                </c:pt>
                <c:pt idx="16">
                  <c:v>33.5</c:v>
                </c:pt>
                <c:pt idx="17">
                  <c:v>27.9</c:v>
                </c:pt>
                <c:pt idx="18">
                  <c:v>26.5</c:v>
                </c:pt>
                <c:pt idx="19">
                  <c:v>25.6</c:v>
                </c:pt>
                <c:pt idx="20">
                  <c:v>26.9</c:v>
                </c:pt>
                <c:pt idx="21">
                  <c:v>27.9</c:v>
                </c:pt>
                <c:pt idx="22">
                  <c:v>28.5</c:v>
                </c:pt>
                <c:pt idx="23">
                  <c:v>30.4</c:v>
                </c:pt>
                <c:pt idx="24">
                  <c:v>32.200000000000003</c:v>
                </c:pt>
                <c:pt idx="25">
                  <c:v>34.299999999999997</c:v>
                </c:pt>
                <c:pt idx="26">
                  <c:v>32.6</c:v>
                </c:pt>
                <c:pt idx="27">
                  <c:v>36.1</c:v>
                </c:pt>
                <c:pt idx="28">
                  <c:v>42.5</c:v>
                </c:pt>
                <c:pt idx="29">
                  <c:v>45.1</c:v>
                </c:pt>
                <c:pt idx="30">
                  <c:v>49.4</c:v>
                </c:pt>
                <c:pt idx="31">
                  <c:v>74</c:v>
                </c:pt>
                <c:pt idx="32">
                  <c:v>78.8</c:v>
                </c:pt>
                <c:pt idx="33">
                  <c:v>85.1</c:v>
                </c:pt>
                <c:pt idx="34">
                  <c:v>85</c:v>
                </c:pt>
                <c:pt idx="35">
                  <c:v>75.099999999999994</c:v>
                </c:pt>
                <c:pt idx="36">
                  <c:v>77</c:v>
                </c:pt>
                <c:pt idx="37">
                  <c:v>80.8</c:v>
                </c:pt>
                <c:pt idx="38">
                  <c:v>82.4</c:v>
                </c:pt>
                <c:pt idx="39">
                  <c:v>81.8</c:v>
                </c:pt>
                <c:pt idx="40">
                  <c:v>83.9</c:v>
                </c:pt>
                <c:pt idx="41">
                  <c:v>87.6</c:v>
                </c:pt>
                <c:pt idx="42">
                  <c:v>91.6</c:v>
                </c:pt>
                <c:pt idx="43">
                  <c:v>93.9</c:v>
                </c:pt>
                <c:pt idx="44">
                  <c:v>89.1</c:v>
                </c:pt>
                <c:pt idx="45">
                  <c:v>94.2</c:v>
                </c:pt>
                <c:pt idx="46">
                  <c:v>95.3</c:v>
                </c:pt>
                <c:pt idx="47">
                  <c:v>104.1</c:v>
                </c:pt>
                <c:pt idx="48">
                  <c:v>101.2</c:v>
                </c:pt>
                <c:pt idx="49">
                  <c:v>99.4</c:v>
                </c:pt>
                <c:pt idx="50">
                  <c:v>95.7</c:v>
                </c:pt>
                <c:pt idx="51">
                  <c:v>109.5</c:v>
                </c:pt>
              </c:numCache>
            </c:numRef>
          </c:val>
          <c:smooth val="0"/>
          <c:extLst>
            <c:ext xmlns:c16="http://schemas.microsoft.com/office/drawing/2014/chart" uri="{C3380CC4-5D6E-409C-BE32-E72D297353CC}">
              <c16:uniqueId val="{00000001-C8B6-409E-936D-6FC4620A9C67}"/>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94.3</c:v>
                </c:pt>
                <c:pt idx="1">
                  <c:v>94.1</c:v>
                </c:pt>
                <c:pt idx="2">
                  <c:v>88.6</c:v>
                </c:pt>
                <c:pt idx="3">
                  <c:v>110.5</c:v>
                </c:pt>
                <c:pt idx="4">
                  <c:v>123.5</c:v>
                </c:pt>
                <c:pt idx="5">
                  <c:v>110.3</c:v>
                </c:pt>
                <c:pt idx="6">
                  <c:v>130</c:v>
                </c:pt>
                <c:pt idx="7">
                  <c:v>130.80000000000001</c:v>
                </c:pt>
                <c:pt idx="8">
                  <c:v>131.6</c:v>
                </c:pt>
                <c:pt idx="9">
                  <c:v>142.19999999999999</c:v>
                </c:pt>
                <c:pt idx="10">
                  <c:v>148.1</c:v>
                </c:pt>
                <c:pt idx="11">
                  <c:v>156.69999999999999</c:v>
                </c:pt>
                <c:pt idx="12" formatCode="General">
                  <c:v>161.30000000000001</c:v>
                </c:pt>
                <c:pt idx="13">
                  <c:v>155.80000000000001</c:v>
                </c:pt>
                <c:pt idx="14">
                  <c:v>159.4</c:v>
                </c:pt>
                <c:pt idx="15" formatCode="General">
                  <c:v>136.5</c:v>
                </c:pt>
                <c:pt idx="16" formatCode="General">
                  <c:v>167.5</c:v>
                </c:pt>
                <c:pt idx="17">
                  <c:v>167.1</c:v>
                </c:pt>
                <c:pt idx="18" formatCode="General">
                  <c:v>166.8</c:v>
                </c:pt>
                <c:pt idx="19">
                  <c:v>176.5</c:v>
                </c:pt>
                <c:pt idx="20">
                  <c:v>180.1</c:v>
                </c:pt>
                <c:pt idx="21">
                  <c:v>185.1</c:v>
                </c:pt>
                <c:pt idx="22">
                  <c:v>187</c:v>
                </c:pt>
                <c:pt idx="23" formatCode="General">
                  <c:v>181.6</c:v>
                </c:pt>
                <c:pt idx="24">
                  <c:v>185.4</c:v>
                </c:pt>
                <c:pt idx="25">
                  <c:v>185</c:v>
                </c:pt>
                <c:pt idx="26" formatCode="General">
                  <c:v>191</c:v>
                </c:pt>
                <c:pt idx="27">
                  <c:v>183.1</c:v>
                </c:pt>
                <c:pt idx="28">
                  <c:v>184.3</c:v>
                </c:pt>
                <c:pt idx="29">
                  <c:v>184.4</c:v>
                </c:pt>
                <c:pt idx="30">
                  <c:v>189.5</c:v>
                </c:pt>
                <c:pt idx="31">
                  <c:v>182.2</c:v>
                </c:pt>
                <c:pt idx="32">
                  <c:v>182.3</c:v>
                </c:pt>
                <c:pt idx="33">
                  <c:v>179.9</c:v>
                </c:pt>
                <c:pt idx="34">
                  <c:v>170.2</c:v>
                </c:pt>
                <c:pt idx="35">
                  <c:v>168.2</c:v>
                </c:pt>
                <c:pt idx="36">
                  <c:v>163.6</c:v>
                </c:pt>
                <c:pt idx="37">
                  <c:v>166.3</c:v>
                </c:pt>
                <c:pt idx="38" formatCode="General">
                  <c:v>164.5</c:v>
                </c:pt>
                <c:pt idx="39">
                  <c:v>166.5</c:v>
                </c:pt>
                <c:pt idx="40">
                  <c:v>177.1</c:v>
                </c:pt>
                <c:pt idx="41">
                  <c:v>151.19999999999999</c:v>
                </c:pt>
                <c:pt idx="42">
                  <c:v>133.30000000000001</c:v>
                </c:pt>
                <c:pt idx="43">
                  <c:v>148.69999999999999</c:v>
                </c:pt>
                <c:pt idx="44">
                  <c:v>139.80000000000001</c:v>
                </c:pt>
                <c:pt idx="45">
                  <c:v>137.6</c:v>
                </c:pt>
                <c:pt idx="46">
                  <c:v>135.9</c:v>
                </c:pt>
                <c:pt idx="47">
                  <c:v>133.5</c:v>
                </c:pt>
                <c:pt idx="48">
                  <c:v>130.4</c:v>
                </c:pt>
                <c:pt idx="49">
                  <c:v>127.3</c:v>
                </c:pt>
                <c:pt idx="50" formatCode="General">
                  <c:v>125.5</c:v>
                </c:pt>
                <c:pt idx="51" formatCode="General">
                  <c:v>120.2</c:v>
                </c:pt>
                <c:pt idx="52">
                  <c:v>110</c:v>
                </c:pt>
              </c:numCache>
            </c:numRef>
          </c:val>
          <c:smooth val="0"/>
          <c:extLst>
            <c:ext xmlns:c16="http://schemas.microsoft.com/office/drawing/2014/chart" uri="{C3380CC4-5D6E-409C-BE32-E72D297353CC}">
              <c16:uniqueId val="{00000003-C8B6-409E-936D-6FC4620A9C67}"/>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114.8</c:v>
                </c:pt>
                <c:pt idx="1">
                  <c:v>127.9</c:v>
                </c:pt>
                <c:pt idx="2">
                  <c:v>145.30000000000001</c:v>
                </c:pt>
                <c:pt idx="3">
                  <c:v>148.5</c:v>
                </c:pt>
                <c:pt idx="4">
                  <c:v>155.30000000000001</c:v>
                </c:pt>
                <c:pt idx="5">
                  <c:v>185.6</c:v>
                </c:pt>
                <c:pt idx="6">
                  <c:v>166.8</c:v>
                </c:pt>
                <c:pt idx="7">
                  <c:v>161.4</c:v>
                </c:pt>
                <c:pt idx="8">
                  <c:v>153.19999999999999</c:v>
                </c:pt>
                <c:pt idx="9">
                  <c:v>145</c:v>
                </c:pt>
                <c:pt idx="10">
                  <c:v>139.5</c:v>
                </c:pt>
                <c:pt idx="11">
                  <c:v>141.19999999999999</c:v>
                </c:pt>
                <c:pt idx="12">
                  <c:v>141.9</c:v>
                </c:pt>
                <c:pt idx="13">
                  <c:v>139.69999999999999</c:v>
                </c:pt>
                <c:pt idx="14">
                  <c:v>140.1</c:v>
                </c:pt>
                <c:pt idx="15">
                  <c:v>131.30000000000001</c:v>
                </c:pt>
                <c:pt idx="16">
                  <c:v>131.69999999999999</c:v>
                </c:pt>
                <c:pt idx="17">
                  <c:v>130.4</c:v>
                </c:pt>
                <c:pt idx="18">
                  <c:v>126.5</c:v>
                </c:pt>
                <c:pt idx="19">
                  <c:v>137.69999999999999</c:v>
                </c:pt>
                <c:pt idx="20">
                  <c:v>130.69999999999999</c:v>
                </c:pt>
                <c:pt idx="21">
                  <c:v>123.8</c:v>
                </c:pt>
                <c:pt idx="22">
                  <c:v>116.8</c:v>
                </c:pt>
                <c:pt idx="23">
                  <c:v>116.2</c:v>
                </c:pt>
                <c:pt idx="24">
                  <c:v>117</c:v>
                </c:pt>
                <c:pt idx="25">
                  <c:v>122.5</c:v>
                </c:pt>
                <c:pt idx="26">
                  <c:v>125</c:v>
                </c:pt>
                <c:pt idx="27">
                  <c:v>123.2</c:v>
                </c:pt>
                <c:pt idx="28">
                  <c:v>129.1</c:v>
                </c:pt>
                <c:pt idx="29">
                  <c:v>140.19999999999999</c:v>
                </c:pt>
                <c:pt idx="30">
                  <c:v>137.69999999999999</c:v>
                </c:pt>
                <c:pt idx="31">
                  <c:v>138.4</c:v>
                </c:pt>
                <c:pt idx="32">
                  <c:v>139.30000000000001</c:v>
                </c:pt>
                <c:pt idx="33">
                  <c:v>135.4</c:v>
                </c:pt>
                <c:pt idx="34">
                  <c:v>130.19999999999999</c:v>
                </c:pt>
                <c:pt idx="35">
                  <c:v>127.4</c:v>
                </c:pt>
                <c:pt idx="36">
                  <c:v>125.7</c:v>
                </c:pt>
                <c:pt idx="37">
                  <c:v>124.8</c:v>
                </c:pt>
                <c:pt idx="38">
                  <c:v>123.1</c:v>
                </c:pt>
                <c:pt idx="39">
                  <c:v>123.5</c:v>
                </c:pt>
                <c:pt idx="40">
                  <c:v>123.2</c:v>
                </c:pt>
                <c:pt idx="41">
                  <c:v>122.7</c:v>
                </c:pt>
                <c:pt idx="42">
                  <c:v>125.3</c:v>
                </c:pt>
                <c:pt idx="43">
                  <c:v>121.9</c:v>
                </c:pt>
                <c:pt idx="44">
                  <c:v>123.6</c:v>
                </c:pt>
              </c:numCache>
            </c:numRef>
          </c:val>
          <c:smooth val="0"/>
          <c:extLst>
            <c:ext xmlns:c16="http://schemas.microsoft.com/office/drawing/2014/chart" uri="{C3380CC4-5D6E-409C-BE32-E72D297353CC}">
              <c16:uniqueId val="{00000001-7C8C-4F2D-818C-26E232944654}"/>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Education</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90.2</c:v>
                </c:pt>
                <c:pt idx="1">
                  <c:v>90.6</c:v>
                </c:pt>
                <c:pt idx="2">
                  <c:v>95</c:v>
                </c:pt>
                <c:pt idx="3">
                  <c:v>99.1</c:v>
                </c:pt>
                <c:pt idx="4">
                  <c:v>107.4</c:v>
                </c:pt>
                <c:pt idx="5">
                  <c:v>104</c:v>
                </c:pt>
                <c:pt idx="6">
                  <c:v>109.5</c:v>
                </c:pt>
                <c:pt idx="7">
                  <c:v>107.5</c:v>
                </c:pt>
                <c:pt idx="8">
                  <c:v>105.4</c:v>
                </c:pt>
                <c:pt idx="9">
                  <c:v>100</c:v>
                </c:pt>
                <c:pt idx="10">
                  <c:v>96.2</c:v>
                </c:pt>
                <c:pt idx="11">
                  <c:v>102.8</c:v>
                </c:pt>
                <c:pt idx="12">
                  <c:v>109.3</c:v>
                </c:pt>
                <c:pt idx="13">
                  <c:v>106.9</c:v>
                </c:pt>
                <c:pt idx="14">
                  <c:v>110</c:v>
                </c:pt>
                <c:pt idx="15">
                  <c:v>106.1</c:v>
                </c:pt>
                <c:pt idx="16">
                  <c:v>99.3</c:v>
                </c:pt>
                <c:pt idx="17">
                  <c:v>96.3</c:v>
                </c:pt>
                <c:pt idx="18">
                  <c:v>95.4</c:v>
                </c:pt>
                <c:pt idx="19">
                  <c:v>103.2</c:v>
                </c:pt>
                <c:pt idx="20">
                  <c:v>110.2</c:v>
                </c:pt>
                <c:pt idx="21">
                  <c:v>103.6</c:v>
                </c:pt>
                <c:pt idx="22">
                  <c:v>96</c:v>
                </c:pt>
                <c:pt idx="23">
                  <c:v>92</c:v>
                </c:pt>
                <c:pt idx="24">
                  <c:v>96</c:v>
                </c:pt>
                <c:pt idx="25">
                  <c:v>87.3</c:v>
                </c:pt>
                <c:pt idx="26">
                  <c:v>93.7</c:v>
                </c:pt>
                <c:pt idx="27">
                  <c:v>99</c:v>
                </c:pt>
                <c:pt idx="28">
                  <c:v>94.2</c:v>
                </c:pt>
                <c:pt idx="29">
                  <c:v>83.4</c:v>
                </c:pt>
                <c:pt idx="30">
                  <c:v>78.599999999999994</c:v>
                </c:pt>
                <c:pt idx="31">
                  <c:v>75.099999999999994</c:v>
                </c:pt>
                <c:pt idx="32">
                  <c:v>71.2</c:v>
                </c:pt>
                <c:pt idx="33">
                  <c:v>68.099999999999994</c:v>
                </c:pt>
                <c:pt idx="34">
                  <c:v>64</c:v>
                </c:pt>
                <c:pt idx="35">
                  <c:v>72.099999999999994</c:v>
                </c:pt>
                <c:pt idx="36">
                  <c:v>78.3</c:v>
                </c:pt>
                <c:pt idx="37">
                  <c:v>81.099999999999994</c:v>
                </c:pt>
                <c:pt idx="38">
                  <c:v>86.6</c:v>
                </c:pt>
                <c:pt idx="39">
                  <c:v>91.2</c:v>
                </c:pt>
                <c:pt idx="40">
                  <c:v>94.2</c:v>
                </c:pt>
                <c:pt idx="41">
                  <c:v>95</c:v>
                </c:pt>
                <c:pt idx="42">
                  <c:v>96.7</c:v>
                </c:pt>
                <c:pt idx="43">
                  <c:v>96</c:v>
                </c:pt>
                <c:pt idx="44">
                  <c:v>96</c:v>
                </c:pt>
                <c:pt idx="45">
                  <c:v>96.1</c:v>
                </c:pt>
                <c:pt idx="46">
                  <c:v>96.1</c:v>
                </c:pt>
                <c:pt idx="47">
                  <c:v>96.2</c:v>
                </c:pt>
                <c:pt idx="48">
                  <c:v>104.4</c:v>
                </c:pt>
                <c:pt idx="49">
                  <c:v>98.2</c:v>
                </c:pt>
                <c:pt idx="50">
                  <c:v>92.1</c:v>
                </c:pt>
                <c:pt idx="51">
                  <c:v>85.9</c:v>
                </c:pt>
              </c:numCache>
            </c:numRef>
          </c:val>
          <c:smooth val="0"/>
          <c:extLst>
            <c:ext xmlns:c16="http://schemas.microsoft.com/office/drawing/2014/chart" uri="{C3380CC4-5D6E-409C-BE32-E72D297353CC}">
              <c16:uniqueId val="{00000000-61B3-4659-BB3F-D2045D8E435E}"/>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79.5</c:v>
                </c:pt>
                <c:pt idx="1">
                  <c:v>83.2</c:v>
                </c:pt>
                <c:pt idx="2">
                  <c:v>86.9</c:v>
                </c:pt>
                <c:pt idx="3">
                  <c:v>100.3</c:v>
                </c:pt>
                <c:pt idx="4">
                  <c:v>103</c:v>
                </c:pt>
                <c:pt idx="5">
                  <c:v>106.4</c:v>
                </c:pt>
                <c:pt idx="6">
                  <c:v>105</c:v>
                </c:pt>
                <c:pt idx="7">
                  <c:v>93.1</c:v>
                </c:pt>
                <c:pt idx="8">
                  <c:v>95.5</c:v>
                </c:pt>
                <c:pt idx="9">
                  <c:v>108.8</c:v>
                </c:pt>
                <c:pt idx="10">
                  <c:v>101.4</c:v>
                </c:pt>
                <c:pt idx="11">
                  <c:v>101</c:v>
                </c:pt>
                <c:pt idx="12">
                  <c:v>96.6</c:v>
                </c:pt>
                <c:pt idx="13">
                  <c:v>88.9</c:v>
                </c:pt>
                <c:pt idx="14">
                  <c:v>89</c:v>
                </c:pt>
                <c:pt idx="15">
                  <c:v>81.8</c:v>
                </c:pt>
                <c:pt idx="16">
                  <c:v>66.099999999999994</c:v>
                </c:pt>
                <c:pt idx="17">
                  <c:v>64</c:v>
                </c:pt>
                <c:pt idx="18">
                  <c:v>64.400000000000006</c:v>
                </c:pt>
                <c:pt idx="19">
                  <c:v>58.2</c:v>
                </c:pt>
                <c:pt idx="20">
                  <c:v>64.900000000000006</c:v>
                </c:pt>
                <c:pt idx="21">
                  <c:v>63.7</c:v>
                </c:pt>
                <c:pt idx="22">
                  <c:v>60.2</c:v>
                </c:pt>
                <c:pt idx="23">
                  <c:v>65.599999999999994</c:v>
                </c:pt>
                <c:pt idx="24">
                  <c:v>72.3</c:v>
                </c:pt>
                <c:pt idx="25">
                  <c:v>73.599999999999994</c:v>
                </c:pt>
                <c:pt idx="26">
                  <c:v>67.2</c:v>
                </c:pt>
                <c:pt idx="27">
                  <c:v>66.3</c:v>
                </c:pt>
                <c:pt idx="28">
                  <c:v>70.099999999999994</c:v>
                </c:pt>
                <c:pt idx="29">
                  <c:v>66.2</c:v>
                </c:pt>
                <c:pt idx="30">
                  <c:v>63.8</c:v>
                </c:pt>
                <c:pt idx="31">
                  <c:v>63.7</c:v>
                </c:pt>
                <c:pt idx="32">
                  <c:v>59.3</c:v>
                </c:pt>
                <c:pt idx="33">
                  <c:v>55.4</c:v>
                </c:pt>
                <c:pt idx="34">
                  <c:v>54.7</c:v>
                </c:pt>
                <c:pt idx="35">
                  <c:v>50.9</c:v>
                </c:pt>
                <c:pt idx="36">
                  <c:v>53.5</c:v>
                </c:pt>
                <c:pt idx="37">
                  <c:v>57.9</c:v>
                </c:pt>
                <c:pt idx="38">
                  <c:v>65.7</c:v>
                </c:pt>
                <c:pt idx="39">
                  <c:v>71.5</c:v>
                </c:pt>
                <c:pt idx="40">
                  <c:v>74.8</c:v>
                </c:pt>
                <c:pt idx="41">
                  <c:v>76</c:v>
                </c:pt>
                <c:pt idx="42">
                  <c:v>82.3</c:v>
                </c:pt>
                <c:pt idx="43">
                  <c:v>72.8</c:v>
                </c:pt>
                <c:pt idx="44">
                  <c:v>70.5</c:v>
                </c:pt>
                <c:pt idx="45">
                  <c:v>75.7</c:v>
                </c:pt>
                <c:pt idx="46">
                  <c:v>76.8</c:v>
                </c:pt>
                <c:pt idx="47">
                  <c:v>84.3</c:v>
                </c:pt>
                <c:pt idx="48">
                  <c:v>82.2</c:v>
                </c:pt>
                <c:pt idx="49">
                  <c:v>78.599999999999994</c:v>
                </c:pt>
                <c:pt idx="50">
                  <c:v>82.8</c:v>
                </c:pt>
                <c:pt idx="51">
                  <c:v>82.9</c:v>
                </c:pt>
              </c:numCache>
            </c:numRef>
          </c:val>
          <c:smooth val="0"/>
          <c:extLst>
            <c:ext xmlns:c16="http://schemas.microsoft.com/office/drawing/2014/chart" uri="{C3380CC4-5D6E-409C-BE32-E72D297353CC}">
              <c16:uniqueId val="{00000001-61B3-4659-BB3F-D2045D8E435E}"/>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70.3</c:v>
                </c:pt>
                <c:pt idx="1">
                  <c:v>65.5</c:v>
                </c:pt>
                <c:pt idx="2">
                  <c:v>66.3</c:v>
                </c:pt>
                <c:pt idx="3">
                  <c:v>65.8</c:v>
                </c:pt>
                <c:pt idx="4">
                  <c:v>66.900000000000006</c:v>
                </c:pt>
                <c:pt idx="5">
                  <c:v>74.400000000000006</c:v>
                </c:pt>
                <c:pt idx="6">
                  <c:v>71.900000000000006</c:v>
                </c:pt>
                <c:pt idx="7">
                  <c:v>72.2</c:v>
                </c:pt>
                <c:pt idx="8">
                  <c:v>72.5</c:v>
                </c:pt>
                <c:pt idx="9">
                  <c:v>74</c:v>
                </c:pt>
                <c:pt idx="10">
                  <c:v>83.2</c:v>
                </c:pt>
                <c:pt idx="11">
                  <c:v>89.8</c:v>
                </c:pt>
                <c:pt idx="12" formatCode="General">
                  <c:v>95.2</c:v>
                </c:pt>
                <c:pt idx="13">
                  <c:v>99.4</c:v>
                </c:pt>
                <c:pt idx="14">
                  <c:v>94.1</c:v>
                </c:pt>
                <c:pt idx="15">
                  <c:v>93.8</c:v>
                </c:pt>
                <c:pt idx="16" formatCode="General">
                  <c:v>93.6</c:v>
                </c:pt>
                <c:pt idx="17">
                  <c:v>95.2</c:v>
                </c:pt>
                <c:pt idx="18" formatCode="General">
                  <c:v>96.8</c:v>
                </c:pt>
                <c:pt idx="19">
                  <c:v>100.7</c:v>
                </c:pt>
                <c:pt idx="20">
                  <c:v>104.3</c:v>
                </c:pt>
                <c:pt idx="21">
                  <c:v>111.2</c:v>
                </c:pt>
                <c:pt idx="22">
                  <c:v>112.4</c:v>
                </c:pt>
                <c:pt idx="23" formatCode="General">
                  <c:v>109.5</c:v>
                </c:pt>
                <c:pt idx="24">
                  <c:v>108.4</c:v>
                </c:pt>
                <c:pt idx="25">
                  <c:v>109.8</c:v>
                </c:pt>
                <c:pt idx="26">
                  <c:v>114.5</c:v>
                </c:pt>
                <c:pt idx="27">
                  <c:v>109</c:v>
                </c:pt>
                <c:pt idx="28">
                  <c:v>107</c:v>
                </c:pt>
                <c:pt idx="29">
                  <c:v>108.5</c:v>
                </c:pt>
                <c:pt idx="30">
                  <c:v>107.2</c:v>
                </c:pt>
                <c:pt idx="31">
                  <c:v>101.7</c:v>
                </c:pt>
                <c:pt idx="32">
                  <c:v>95</c:v>
                </c:pt>
                <c:pt idx="33">
                  <c:v>93.1</c:v>
                </c:pt>
                <c:pt idx="34">
                  <c:v>87.8</c:v>
                </c:pt>
                <c:pt idx="35">
                  <c:v>83.1</c:v>
                </c:pt>
                <c:pt idx="36">
                  <c:v>91.6</c:v>
                </c:pt>
                <c:pt idx="37">
                  <c:v>97</c:v>
                </c:pt>
                <c:pt idx="38" formatCode="General">
                  <c:v>105.9</c:v>
                </c:pt>
                <c:pt idx="39">
                  <c:v>113</c:v>
                </c:pt>
                <c:pt idx="40">
                  <c:v>114.5</c:v>
                </c:pt>
                <c:pt idx="41">
                  <c:v>113</c:v>
                </c:pt>
                <c:pt idx="42">
                  <c:v>106.3</c:v>
                </c:pt>
                <c:pt idx="43">
                  <c:v>113.6</c:v>
                </c:pt>
                <c:pt idx="44">
                  <c:v>121.4</c:v>
                </c:pt>
                <c:pt idx="45">
                  <c:v>123.4</c:v>
                </c:pt>
                <c:pt idx="46">
                  <c:v>125.2</c:v>
                </c:pt>
                <c:pt idx="47">
                  <c:v>125.8</c:v>
                </c:pt>
                <c:pt idx="48">
                  <c:v>124.7</c:v>
                </c:pt>
                <c:pt idx="49">
                  <c:v>123.7</c:v>
                </c:pt>
                <c:pt idx="50" formatCode="General">
                  <c:v>130.30000000000001</c:v>
                </c:pt>
                <c:pt idx="51" formatCode="General">
                  <c:v>125.9</c:v>
                </c:pt>
                <c:pt idx="52" formatCode="General">
                  <c:v>121.4</c:v>
                </c:pt>
              </c:numCache>
            </c:numRef>
          </c:val>
          <c:smooth val="0"/>
          <c:extLst>
            <c:ext xmlns:c16="http://schemas.microsoft.com/office/drawing/2014/chart" uri="{C3380CC4-5D6E-409C-BE32-E72D297353CC}">
              <c16:uniqueId val="{00000003-61B3-4659-BB3F-D2045D8E435E}"/>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102.7</c:v>
                </c:pt>
                <c:pt idx="1">
                  <c:v>108.2</c:v>
                </c:pt>
                <c:pt idx="2">
                  <c:v>130.30000000000001</c:v>
                </c:pt>
                <c:pt idx="3">
                  <c:v>126.6</c:v>
                </c:pt>
                <c:pt idx="4">
                  <c:v>136</c:v>
                </c:pt>
                <c:pt idx="5">
                  <c:v>134.69999999999999</c:v>
                </c:pt>
                <c:pt idx="6">
                  <c:v>138.1</c:v>
                </c:pt>
                <c:pt idx="7">
                  <c:v>133.69999999999999</c:v>
                </c:pt>
                <c:pt idx="8">
                  <c:v>135.1</c:v>
                </c:pt>
                <c:pt idx="9">
                  <c:v>136.5</c:v>
                </c:pt>
                <c:pt idx="10">
                  <c:v>134.69999999999999</c:v>
                </c:pt>
                <c:pt idx="11">
                  <c:v>137.80000000000001</c:v>
                </c:pt>
                <c:pt idx="12">
                  <c:v>137.69999999999999</c:v>
                </c:pt>
                <c:pt idx="13">
                  <c:v>135.9</c:v>
                </c:pt>
                <c:pt idx="14">
                  <c:v>136.1</c:v>
                </c:pt>
                <c:pt idx="15">
                  <c:v>125.2</c:v>
                </c:pt>
                <c:pt idx="16">
                  <c:v>125.8</c:v>
                </c:pt>
                <c:pt idx="17">
                  <c:v>126.4</c:v>
                </c:pt>
                <c:pt idx="18">
                  <c:v>128.30000000000001</c:v>
                </c:pt>
                <c:pt idx="19">
                  <c:v>139.69999999999999</c:v>
                </c:pt>
                <c:pt idx="20">
                  <c:v>134.4</c:v>
                </c:pt>
                <c:pt idx="21">
                  <c:v>129</c:v>
                </c:pt>
                <c:pt idx="22">
                  <c:v>123.6</c:v>
                </c:pt>
                <c:pt idx="23">
                  <c:v>123.8</c:v>
                </c:pt>
                <c:pt idx="24">
                  <c:v>120.8</c:v>
                </c:pt>
                <c:pt idx="25">
                  <c:v>125.3</c:v>
                </c:pt>
                <c:pt idx="26">
                  <c:v>130.19999999999999</c:v>
                </c:pt>
                <c:pt idx="27">
                  <c:v>123.9</c:v>
                </c:pt>
                <c:pt idx="28">
                  <c:v>115.7</c:v>
                </c:pt>
                <c:pt idx="29">
                  <c:v>112.2</c:v>
                </c:pt>
                <c:pt idx="30">
                  <c:v>105</c:v>
                </c:pt>
                <c:pt idx="31">
                  <c:v>99.4</c:v>
                </c:pt>
                <c:pt idx="32">
                  <c:v>96.2</c:v>
                </c:pt>
                <c:pt idx="33">
                  <c:v>93.5</c:v>
                </c:pt>
                <c:pt idx="34">
                  <c:v>91.2</c:v>
                </c:pt>
                <c:pt idx="35">
                  <c:v>95</c:v>
                </c:pt>
                <c:pt idx="36">
                  <c:v>108.8</c:v>
                </c:pt>
                <c:pt idx="37">
                  <c:v>111.6</c:v>
                </c:pt>
                <c:pt idx="38">
                  <c:v>114</c:v>
                </c:pt>
                <c:pt idx="39">
                  <c:v>118</c:v>
                </c:pt>
                <c:pt idx="40">
                  <c:v>116.1</c:v>
                </c:pt>
                <c:pt idx="41">
                  <c:v>119.7</c:v>
                </c:pt>
                <c:pt idx="42">
                  <c:v>108.5</c:v>
                </c:pt>
                <c:pt idx="43">
                  <c:v>108.1</c:v>
                </c:pt>
                <c:pt idx="44">
                  <c:v>109.7</c:v>
                </c:pt>
              </c:numCache>
            </c:numRef>
          </c:val>
          <c:smooth val="0"/>
          <c:extLst>
            <c:ext xmlns:c16="http://schemas.microsoft.com/office/drawing/2014/chart" uri="{C3380CC4-5D6E-409C-BE32-E72D297353CC}">
              <c16:uniqueId val="{00000001-8B6B-42EA-9D1D-17AC3713F0E2}"/>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GB" sz="900"/>
              <a:t>Transport/Logistics/Warehousing</a:t>
            </a:r>
          </a:p>
        </c:rich>
      </c:tx>
      <c:layout>
        <c:manualLayout>
          <c:xMode val="edge"/>
          <c:yMode val="edge"/>
          <c:x val="0.11880856953888043"/>
          <c:y val="4.1575753806063841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93.1</c:v>
                </c:pt>
                <c:pt idx="1">
                  <c:v>102.8</c:v>
                </c:pt>
                <c:pt idx="2">
                  <c:v>96.4</c:v>
                </c:pt>
                <c:pt idx="3">
                  <c:v>93.1</c:v>
                </c:pt>
                <c:pt idx="4">
                  <c:v>109.6</c:v>
                </c:pt>
                <c:pt idx="5">
                  <c:v>100.2</c:v>
                </c:pt>
                <c:pt idx="6">
                  <c:v>103.3</c:v>
                </c:pt>
                <c:pt idx="7">
                  <c:v>100.9</c:v>
                </c:pt>
                <c:pt idx="8">
                  <c:v>98.5</c:v>
                </c:pt>
                <c:pt idx="9">
                  <c:v>98.7</c:v>
                </c:pt>
                <c:pt idx="10">
                  <c:v>97.6</c:v>
                </c:pt>
                <c:pt idx="11">
                  <c:v>102.8</c:v>
                </c:pt>
                <c:pt idx="12">
                  <c:v>106.2</c:v>
                </c:pt>
                <c:pt idx="13">
                  <c:v>97.1</c:v>
                </c:pt>
                <c:pt idx="14">
                  <c:v>97</c:v>
                </c:pt>
                <c:pt idx="15">
                  <c:v>95.9</c:v>
                </c:pt>
                <c:pt idx="16">
                  <c:v>90.4</c:v>
                </c:pt>
                <c:pt idx="17">
                  <c:v>90.7</c:v>
                </c:pt>
                <c:pt idx="18">
                  <c:v>95.8</c:v>
                </c:pt>
                <c:pt idx="19">
                  <c:v>107.4</c:v>
                </c:pt>
                <c:pt idx="20">
                  <c:v>108.6</c:v>
                </c:pt>
                <c:pt idx="21">
                  <c:v>102.6</c:v>
                </c:pt>
                <c:pt idx="22">
                  <c:v>114.1</c:v>
                </c:pt>
                <c:pt idx="23">
                  <c:v>110.8</c:v>
                </c:pt>
                <c:pt idx="24">
                  <c:v>116.3</c:v>
                </c:pt>
                <c:pt idx="25">
                  <c:v>102.4</c:v>
                </c:pt>
                <c:pt idx="26">
                  <c:v>115.7</c:v>
                </c:pt>
                <c:pt idx="27">
                  <c:v>127.9</c:v>
                </c:pt>
                <c:pt idx="28">
                  <c:v>127.6</c:v>
                </c:pt>
                <c:pt idx="29">
                  <c:v>107.9</c:v>
                </c:pt>
                <c:pt idx="30">
                  <c:v>114</c:v>
                </c:pt>
                <c:pt idx="31">
                  <c:v>113</c:v>
                </c:pt>
                <c:pt idx="32">
                  <c:v>114.3</c:v>
                </c:pt>
                <c:pt idx="33">
                  <c:v>115.3</c:v>
                </c:pt>
                <c:pt idx="34">
                  <c:v>115</c:v>
                </c:pt>
                <c:pt idx="35">
                  <c:v>144.4</c:v>
                </c:pt>
                <c:pt idx="36">
                  <c:v>151.6</c:v>
                </c:pt>
                <c:pt idx="37">
                  <c:v>147.69999999999999</c:v>
                </c:pt>
                <c:pt idx="38">
                  <c:v>152.69999999999999</c:v>
                </c:pt>
                <c:pt idx="39">
                  <c:v>155.80000000000001</c:v>
                </c:pt>
                <c:pt idx="40">
                  <c:v>158.4</c:v>
                </c:pt>
                <c:pt idx="41">
                  <c:v>144.19999999999999</c:v>
                </c:pt>
                <c:pt idx="42">
                  <c:v>169.8</c:v>
                </c:pt>
                <c:pt idx="43">
                  <c:v>174</c:v>
                </c:pt>
                <c:pt idx="44">
                  <c:v>168.6</c:v>
                </c:pt>
                <c:pt idx="45">
                  <c:v>163.1</c:v>
                </c:pt>
                <c:pt idx="46">
                  <c:v>157.69999999999999</c:v>
                </c:pt>
                <c:pt idx="47">
                  <c:v>152.30000000000001</c:v>
                </c:pt>
                <c:pt idx="48">
                  <c:v>155.69999999999999</c:v>
                </c:pt>
                <c:pt idx="49">
                  <c:v>142.1</c:v>
                </c:pt>
                <c:pt idx="50">
                  <c:v>128.4</c:v>
                </c:pt>
                <c:pt idx="51">
                  <c:v>114.8</c:v>
                </c:pt>
              </c:numCache>
            </c:numRef>
          </c:val>
          <c:smooth val="0"/>
          <c:extLst>
            <c:ext xmlns:c16="http://schemas.microsoft.com/office/drawing/2014/chart" uri="{C3380CC4-5D6E-409C-BE32-E72D297353CC}">
              <c16:uniqueId val="{00000000-3DE6-4A7D-A69D-263FB3A8FFC5}"/>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122.9</c:v>
                </c:pt>
                <c:pt idx="1">
                  <c:v>119</c:v>
                </c:pt>
                <c:pt idx="2">
                  <c:v>115.1</c:v>
                </c:pt>
                <c:pt idx="3">
                  <c:v>107.4</c:v>
                </c:pt>
                <c:pt idx="4">
                  <c:v>104.7</c:v>
                </c:pt>
                <c:pt idx="5">
                  <c:v>100.8</c:v>
                </c:pt>
                <c:pt idx="6">
                  <c:v>111.2</c:v>
                </c:pt>
                <c:pt idx="7">
                  <c:v>92.9</c:v>
                </c:pt>
                <c:pt idx="8">
                  <c:v>95.1</c:v>
                </c:pt>
                <c:pt idx="9">
                  <c:v>103</c:v>
                </c:pt>
                <c:pt idx="10">
                  <c:v>92.1</c:v>
                </c:pt>
                <c:pt idx="11">
                  <c:v>106.4</c:v>
                </c:pt>
                <c:pt idx="12">
                  <c:v>92.2</c:v>
                </c:pt>
                <c:pt idx="13">
                  <c:v>81.5</c:v>
                </c:pt>
                <c:pt idx="14">
                  <c:v>59.6</c:v>
                </c:pt>
                <c:pt idx="15">
                  <c:v>49.3</c:v>
                </c:pt>
                <c:pt idx="16">
                  <c:v>42.2</c:v>
                </c:pt>
                <c:pt idx="17">
                  <c:v>36.6</c:v>
                </c:pt>
                <c:pt idx="18">
                  <c:v>37.9</c:v>
                </c:pt>
                <c:pt idx="19">
                  <c:v>36.1</c:v>
                </c:pt>
                <c:pt idx="20">
                  <c:v>39.799999999999997</c:v>
                </c:pt>
                <c:pt idx="21">
                  <c:v>42</c:v>
                </c:pt>
                <c:pt idx="22">
                  <c:v>44.9</c:v>
                </c:pt>
                <c:pt idx="23">
                  <c:v>52</c:v>
                </c:pt>
                <c:pt idx="24">
                  <c:v>50.7</c:v>
                </c:pt>
                <c:pt idx="25">
                  <c:v>54.3</c:v>
                </c:pt>
                <c:pt idx="26">
                  <c:v>39.9</c:v>
                </c:pt>
                <c:pt idx="27">
                  <c:v>43.8</c:v>
                </c:pt>
                <c:pt idx="28">
                  <c:v>54</c:v>
                </c:pt>
                <c:pt idx="29">
                  <c:v>67</c:v>
                </c:pt>
                <c:pt idx="30">
                  <c:v>73.5</c:v>
                </c:pt>
                <c:pt idx="31">
                  <c:v>128.6</c:v>
                </c:pt>
                <c:pt idx="32">
                  <c:v>131.6</c:v>
                </c:pt>
                <c:pt idx="33">
                  <c:v>136.69999999999999</c:v>
                </c:pt>
                <c:pt idx="34">
                  <c:v>142.69999999999999</c:v>
                </c:pt>
                <c:pt idx="35">
                  <c:v>137.6</c:v>
                </c:pt>
                <c:pt idx="36">
                  <c:v>144.69999999999999</c:v>
                </c:pt>
                <c:pt idx="37">
                  <c:v>162.1</c:v>
                </c:pt>
                <c:pt idx="38">
                  <c:v>170.4</c:v>
                </c:pt>
                <c:pt idx="39">
                  <c:v>188.8</c:v>
                </c:pt>
                <c:pt idx="40">
                  <c:v>204.1</c:v>
                </c:pt>
                <c:pt idx="41">
                  <c:v>211</c:v>
                </c:pt>
                <c:pt idx="42">
                  <c:v>188.5</c:v>
                </c:pt>
                <c:pt idx="43">
                  <c:v>211.3</c:v>
                </c:pt>
                <c:pt idx="44">
                  <c:v>201.3</c:v>
                </c:pt>
                <c:pt idx="45">
                  <c:v>208</c:v>
                </c:pt>
                <c:pt idx="46">
                  <c:v>210.9</c:v>
                </c:pt>
                <c:pt idx="47">
                  <c:v>211.1</c:v>
                </c:pt>
                <c:pt idx="48">
                  <c:v>193.7</c:v>
                </c:pt>
                <c:pt idx="49">
                  <c:v>157.4</c:v>
                </c:pt>
                <c:pt idx="50">
                  <c:v>169</c:v>
                </c:pt>
                <c:pt idx="51">
                  <c:v>156.9</c:v>
                </c:pt>
              </c:numCache>
            </c:numRef>
          </c:val>
          <c:smooth val="0"/>
          <c:extLst>
            <c:ext xmlns:c16="http://schemas.microsoft.com/office/drawing/2014/chart" uri="{C3380CC4-5D6E-409C-BE32-E72D297353CC}">
              <c16:uniqueId val="{00000001-3DE6-4A7D-A69D-263FB3A8FFC5}"/>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129.80000000000001</c:v>
                </c:pt>
                <c:pt idx="1">
                  <c:v>119.7</c:v>
                </c:pt>
                <c:pt idx="2">
                  <c:v>98.6</c:v>
                </c:pt>
                <c:pt idx="3">
                  <c:v>115.8</c:v>
                </c:pt>
                <c:pt idx="4">
                  <c:v>122.9</c:v>
                </c:pt>
                <c:pt idx="5">
                  <c:v>122.9</c:v>
                </c:pt>
                <c:pt idx="6">
                  <c:v>127.4</c:v>
                </c:pt>
                <c:pt idx="7">
                  <c:v>135.19999999999999</c:v>
                </c:pt>
                <c:pt idx="8">
                  <c:v>143.1</c:v>
                </c:pt>
                <c:pt idx="9">
                  <c:v>136.30000000000001</c:v>
                </c:pt>
                <c:pt idx="10">
                  <c:v>159.1</c:v>
                </c:pt>
                <c:pt idx="11">
                  <c:v>169.9</c:v>
                </c:pt>
                <c:pt idx="12" formatCode="General">
                  <c:v>181.1</c:v>
                </c:pt>
                <c:pt idx="13">
                  <c:v>189.9</c:v>
                </c:pt>
                <c:pt idx="14">
                  <c:v>190.4</c:v>
                </c:pt>
                <c:pt idx="15" formatCode="General">
                  <c:v>204.3</c:v>
                </c:pt>
                <c:pt idx="16" formatCode="General">
                  <c:v>216.5</c:v>
                </c:pt>
                <c:pt idx="17">
                  <c:v>225.5</c:v>
                </c:pt>
                <c:pt idx="18" formatCode="General">
                  <c:v>234.5</c:v>
                </c:pt>
                <c:pt idx="19">
                  <c:v>254.3</c:v>
                </c:pt>
                <c:pt idx="20">
                  <c:v>274.8</c:v>
                </c:pt>
                <c:pt idx="21">
                  <c:v>294.8</c:v>
                </c:pt>
                <c:pt idx="22">
                  <c:v>307.2</c:v>
                </c:pt>
                <c:pt idx="23" formatCode="General">
                  <c:v>302.10000000000002</c:v>
                </c:pt>
                <c:pt idx="24">
                  <c:v>306</c:v>
                </c:pt>
                <c:pt idx="25">
                  <c:v>308.7</c:v>
                </c:pt>
                <c:pt idx="26" formatCode="General">
                  <c:v>304.5</c:v>
                </c:pt>
                <c:pt idx="27">
                  <c:v>290.8</c:v>
                </c:pt>
                <c:pt idx="28">
                  <c:v>302.3</c:v>
                </c:pt>
                <c:pt idx="29">
                  <c:v>305.89999999999998</c:v>
                </c:pt>
                <c:pt idx="30">
                  <c:v>338.4</c:v>
                </c:pt>
                <c:pt idx="31">
                  <c:v>332.3</c:v>
                </c:pt>
                <c:pt idx="32">
                  <c:v>334.8</c:v>
                </c:pt>
                <c:pt idx="33">
                  <c:v>349.6</c:v>
                </c:pt>
                <c:pt idx="34">
                  <c:v>329.5</c:v>
                </c:pt>
                <c:pt idx="35">
                  <c:v>326.10000000000002</c:v>
                </c:pt>
                <c:pt idx="36">
                  <c:v>325</c:v>
                </c:pt>
                <c:pt idx="37">
                  <c:v>351.6</c:v>
                </c:pt>
                <c:pt idx="38" formatCode="General">
                  <c:v>366.6</c:v>
                </c:pt>
                <c:pt idx="39">
                  <c:v>378.1</c:v>
                </c:pt>
                <c:pt idx="40">
                  <c:v>380.4</c:v>
                </c:pt>
                <c:pt idx="41">
                  <c:v>401.8</c:v>
                </c:pt>
                <c:pt idx="42">
                  <c:v>389.9</c:v>
                </c:pt>
                <c:pt idx="43">
                  <c:v>404.4</c:v>
                </c:pt>
                <c:pt idx="44">
                  <c:v>422.8</c:v>
                </c:pt>
                <c:pt idx="45">
                  <c:v>393.4</c:v>
                </c:pt>
                <c:pt idx="46">
                  <c:v>382</c:v>
                </c:pt>
                <c:pt idx="47">
                  <c:v>375</c:v>
                </c:pt>
                <c:pt idx="48">
                  <c:v>349.8</c:v>
                </c:pt>
                <c:pt idx="49">
                  <c:v>324.5</c:v>
                </c:pt>
                <c:pt idx="50" formatCode="General">
                  <c:v>293.8</c:v>
                </c:pt>
                <c:pt idx="51" formatCode="General">
                  <c:v>272.60000000000002</c:v>
                </c:pt>
                <c:pt idx="52">
                  <c:v>260</c:v>
                </c:pt>
              </c:numCache>
            </c:numRef>
          </c:val>
          <c:smooth val="0"/>
          <c:extLst>
            <c:ext xmlns:c16="http://schemas.microsoft.com/office/drawing/2014/chart" uri="{C3380CC4-5D6E-409C-BE32-E72D297353CC}">
              <c16:uniqueId val="{00000003-3DE6-4A7D-A69D-263FB3A8FFC5}"/>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229.9</c:v>
                </c:pt>
                <c:pt idx="1">
                  <c:v>239.3</c:v>
                </c:pt>
                <c:pt idx="2">
                  <c:v>269.39999999999998</c:v>
                </c:pt>
                <c:pt idx="3">
                  <c:v>257.8</c:v>
                </c:pt>
                <c:pt idx="4">
                  <c:v>264.10000000000002</c:v>
                </c:pt>
                <c:pt idx="5">
                  <c:v>256.7</c:v>
                </c:pt>
                <c:pt idx="6">
                  <c:v>260.89999999999998</c:v>
                </c:pt>
                <c:pt idx="7">
                  <c:v>255.5</c:v>
                </c:pt>
                <c:pt idx="8">
                  <c:v>253.2</c:v>
                </c:pt>
                <c:pt idx="9">
                  <c:v>250.9</c:v>
                </c:pt>
                <c:pt idx="10">
                  <c:v>245</c:v>
                </c:pt>
                <c:pt idx="11">
                  <c:v>247.8</c:v>
                </c:pt>
                <c:pt idx="12">
                  <c:v>248.3</c:v>
                </c:pt>
                <c:pt idx="13">
                  <c:v>253.5</c:v>
                </c:pt>
                <c:pt idx="14">
                  <c:v>251.2</c:v>
                </c:pt>
                <c:pt idx="15">
                  <c:v>243.1</c:v>
                </c:pt>
                <c:pt idx="16">
                  <c:v>240.1</c:v>
                </c:pt>
                <c:pt idx="17">
                  <c:v>243.2</c:v>
                </c:pt>
                <c:pt idx="18">
                  <c:v>239.8</c:v>
                </c:pt>
                <c:pt idx="19">
                  <c:v>252.3</c:v>
                </c:pt>
                <c:pt idx="20">
                  <c:v>241.5</c:v>
                </c:pt>
                <c:pt idx="21">
                  <c:v>230.7</c:v>
                </c:pt>
                <c:pt idx="22">
                  <c:v>219.9</c:v>
                </c:pt>
                <c:pt idx="23">
                  <c:v>226.5</c:v>
                </c:pt>
                <c:pt idx="24">
                  <c:v>224.7</c:v>
                </c:pt>
                <c:pt idx="25">
                  <c:v>222.6</c:v>
                </c:pt>
                <c:pt idx="26">
                  <c:v>225.3</c:v>
                </c:pt>
                <c:pt idx="27">
                  <c:v>222.2</c:v>
                </c:pt>
                <c:pt idx="28">
                  <c:v>221.5</c:v>
                </c:pt>
                <c:pt idx="29">
                  <c:v>222.5</c:v>
                </c:pt>
                <c:pt idx="30">
                  <c:v>231</c:v>
                </c:pt>
                <c:pt idx="31">
                  <c:v>233</c:v>
                </c:pt>
                <c:pt idx="32">
                  <c:v>240.7</c:v>
                </c:pt>
                <c:pt idx="33">
                  <c:v>231.6</c:v>
                </c:pt>
                <c:pt idx="34">
                  <c:v>238.2</c:v>
                </c:pt>
                <c:pt idx="35">
                  <c:v>245.1</c:v>
                </c:pt>
                <c:pt idx="36">
                  <c:v>244.2</c:v>
                </c:pt>
                <c:pt idx="37">
                  <c:v>245</c:v>
                </c:pt>
                <c:pt idx="38">
                  <c:v>234.3</c:v>
                </c:pt>
                <c:pt idx="39">
                  <c:v>270.10000000000002</c:v>
                </c:pt>
                <c:pt idx="40">
                  <c:v>277.5</c:v>
                </c:pt>
                <c:pt idx="41">
                  <c:v>250.7</c:v>
                </c:pt>
                <c:pt idx="42">
                  <c:v>240.9</c:v>
                </c:pt>
                <c:pt idx="43">
                  <c:v>267.7</c:v>
                </c:pt>
                <c:pt idx="44">
                  <c:v>265.2</c:v>
                </c:pt>
              </c:numCache>
            </c:numRef>
          </c:val>
          <c:smooth val="0"/>
          <c:extLst>
            <c:ext xmlns:c16="http://schemas.microsoft.com/office/drawing/2014/chart" uri="{C3380CC4-5D6E-409C-BE32-E72D297353CC}">
              <c16:uniqueId val="{00000001-F05B-42AD-A1DA-08DB5E96EEDE}"/>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Healthcare and social care</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61.8</c:v>
                </c:pt>
                <c:pt idx="1">
                  <c:v>65.400000000000006</c:v>
                </c:pt>
                <c:pt idx="2">
                  <c:v>66.8</c:v>
                </c:pt>
                <c:pt idx="3">
                  <c:v>64.2</c:v>
                </c:pt>
                <c:pt idx="4">
                  <c:v>74.7</c:v>
                </c:pt>
                <c:pt idx="5">
                  <c:v>71.900000000000006</c:v>
                </c:pt>
                <c:pt idx="6">
                  <c:v>80.900000000000006</c:v>
                </c:pt>
                <c:pt idx="7">
                  <c:v>81.3</c:v>
                </c:pt>
                <c:pt idx="8">
                  <c:v>81.8</c:v>
                </c:pt>
                <c:pt idx="9">
                  <c:v>78.099999999999994</c:v>
                </c:pt>
                <c:pt idx="10">
                  <c:v>82.4</c:v>
                </c:pt>
                <c:pt idx="11">
                  <c:v>83.7</c:v>
                </c:pt>
                <c:pt idx="12">
                  <c:v>86.6</c:v>
                </c:pt>
                <c:pt idx="13">
                  <c:v>84.3</c:v>
                </c:pt>
                <c:pt idx="14">
                  <c:v>83.7</c:v>
                </c:pt>
                <c:pt idx="15">
                  <c:v>78.900000000000006</c:v>
                </c:pt>
                <c:pt idx="16">
                  <c:v>77.400000000000006</c:v>
                </c:pt>
                <c:pt idx="17">
                  <c:v>73.400000000000006</c:v>
                </c:pt>
                <c:pt idx="18">
                  <c:v>68.400000000000006</c:v>
                </c:pt>
                <c:pt idx="19">
                  <c:v>79.5</c:v>
                </c:pt>
                <c:pt idx="20">
                  <c:v>78.599999999999994</c:v>
                </c:pt>
                <c:pt idx="21">
                  <c:v>75.900000000000006</c:v>
                </c:pt>
                <c:pt idx="22">
                  <c:v>81.099999999999994</c:v>
                </c:pt>
                <c:pt idx="23">
                  <c:v>82.1</c:v>
                </c:pt>
                <c:pt idx="24">
                  <c:v>81.5</c:v>
                </c:pt>
                <c:pt idx="25">
                  <c:v>80.2</c:v>
                </c:pt>
                <c:pt idx="26">
                  <c:v>83.3</c:v>
                </c:pt>
                <c:pt idx="27">
                  <c:v>88.8</c:v>
                </c:pt>
                <c:pt idx="28">
                  <c:v>91.8</c:v>
                </c:pt>
                <c:pt idx="29">
                  <c:v>81.8</c:v>
                </c:pt>
                <c:pt idx="30">
                  <c:v>83.6</c:v>
                </c:pt>
                <c:pt idx="31">
                  <c:v>80.099999999999994</c:v>
                </c:pt>
                <c:pt idx="32">
                  <c:v>81.099999999999994</c:v>
                </c:pt>
                <c:pt idx="33">
                  <c:v>82.4</c:v>
                </c:pt>
                <c:pt idx="34">
                  <c:v>82.3</c:v>
                </c:pt>
                <c:pt idx="35">
                  <c:v>93.8</c:v>
                </c:pt>
                <c:pt idx="36">
                  <c:v>97.2</c:v>
                </c:pt>
                <c:pt idx="37">
                  <c:v>98.3</c:v>
                </c:pt>
                <c:pt idx="38">
                  <c:v>105.7</c:v>
                </c:pt>
                <c:pt idx="39">
                  <c:v>102.3</c:v>
                </c:pt>
                <c:pt idx="40">
                  <c:v>101.6</c:v>
                </c:pt>
                <c:pt idx="41">
                  <c:v>107.3</c:v>
                </c:pt>
                <c:pt idx="42">
                  <c:v>117.2</c:v>
                </c:pt>
                <c:pt idx="43">
                  <c:v>117.8</c:v>
                </c:pt>
                <c:pt idx="44">
                  <c:v>113.8</c:v>
                </c:pt>
                <c:pt idx="45">
                  <c:v>109.8</c:v>
                </c:pt>
                <c:pt idx="46">
                  <c:v>105.8</c:v>
                </c:pt>
                <c:pt idx="47">
                  <c:v>101.8</c:v>
                </c:pt>
                <c:pt idx="48">
                  <c:v>102</c:v>
                </c:pt>
                <c:pt idx="49">
                  <c:v>94.8</c:v>
                </c:pt>
                <c:pt idx="50">
                  <c:v>87.5</c:v>
                </c:pt>
                <c:pt idx="51">
                  <c:v>80.3</c:v>
                </c:pt>
              </c:numCache>
            </c:numRef>
          </c:val>
          <c:smooth val="0"/>
          <c:extLst>
            <c:ext xmlns:c16="http://schemas.microsoft.com/office/drawing/2014/chart" uri="{C3380CC4-5D6E-409C-BE32-E72D297353CC}">
              <c16:uniqueId val="{00000000-B28B-48D9-8702-6BCB2CABC109}"/>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84.9</c:v>
                </c:pt>
                <c:pt idx="1">
                  <c:v>88.2</c:v>
                </c:pt>
                <c:pt idx="2">
                  <c:v>91.4</c:v>
                </c:pt>
                <c:pt idx="3">
                  <c:v>99.6</c:v>
                </c:pt>
                <c:pt idx="4">
                  <c:v>103</c:v>
                </c:pt>
                <c:pt idx="5">
                  <c:v>103.6</c:v>
                </c:pt>
                <c:pt idx="6">
                  <c:v>102.8</c:v>
                </c:pt>
                <c:pt idx="7">
                  <c:v>95.9</c:v>
                </c:pt>
                <c:pt idx="8">
                  <c:v>97.7</c:v>
                </c:pt>
                <c:pt idx="9">
                  <c:v>103.7</c:v>
                </c:pt>
                <c:pt idx="10">
                  <c:v>91.4</c:v>
                </c:pt>
                <c:pt idx="11">
                  <c:v>94.8</c:v>
                </c:pt>
                <c:pt idx="12">
                  <c:v>92.6</c:v>
                </c:pt>
                <c:pt idx="13">
                  <c:v>98.9</c:v>
                </c:pt>
                <c:pt idx="14">
                  <c:v>95.9</c:v>
                </c:pt>
                <c:pt idx="15">
                  <c:v>85.2</c:v>
                </c:pt>
                <c:pt idx="16">
                  <c:v>85.4</c:v>
                </c:pt>
                <c:pt idx="17">
                  <c:v>87.4</c:v>
                </c:pt>
                <c:pt idx="18">
                  <c:v>89.1</c:v>
                </c:pt>
                <c:pt idx="19">
                  <c:v>81.099999999999994</c:v>
                </c:pt>
                <c:pt idx="20">
                  <c:v>81.8</c:v>
                </c:pt>
                <c:pt idx="21">
                  <c:v>82.7</c:v>
                </c:pt>
                <c:pt idx="22">
                  <c:v>80.099999999999994</c:v>
                </c:pt>
                <c:pt idx="23">
                  <c:v>82.7</c:v>
                </c:pt>
                <c:pt idx="24">
                  <c:v>77.900000000000006</c:v>
                </c:pt>
                <c:pt idx="25">
                  <c:v>79.2</c:v>
                </c:pt>
                <c:pt idx="26">
                  <c:v>75.599999999999994</c:v>
                </c:pt>
                <c:pt idx="27">
                  <c:v>74.2</c:v>
                </c:pt>
                <c:pt idx="28">
                  <c:v>78.599999999999994</c:v>
                </c:pt>
                <c:pt idx="29">
                  <c:v>74.7</c:v>
                </c:pt>
                <c:pt idx="30">
                  <c:v>76.8</c:v>
                </c:pt>
                <c:pt idx="31">
                  <c:v>83.8</c:v>
                </c:pt>
                <c:pt idx="32">
                  <c:v>84.4</c:v>
                </c:pt>
                <c:pt idx="33">
                  <c:v>81.7</c:v>
                </c:pt>
                <c:pt idx="34">
                  <c:v>81.7</c:v>
                </c:pt>
                <c:pt idx="35">
                  <c:v>73</c:v>
                </c:pt>
                <c:pt idx="36">
                  <c:v>76.400000000000006</c:v>
                </c:pt>
                <c:pt idx="37">
                  <c:v>77.2</c:v>
                </c:pt>
                <c:pt idx="38">
                  <c:v>82.9</c:v>
                </c:pt>
                <c:pt idx="39">
                  <c:v>78.8</c:v>
                </c:pt>
                <c:pt idx="40">
                  <c:v>81.8</c:v>
                </c:pt>
                <c:pt idx="41">
                  <c:v>82.5</c:v>
                </c:pt>
                <c:pt idx="42">
                  <c:v>91.6</c:v>
                </c:pt>
                <c:pt idx="43">
                  <c:v>90.7</c:v>
                </c:pt>
                <c:pt idx="44">
                  <c:v>82.2</c:v>
                </c:pt>
                <c:pt idx="45">
                  <c:v>84.2</c:v>
                </c:pt>
                <c:pt idx="46">
                  <c:v>84.4</c:v>
                </c:pt>
                <c:pt idx="47">
                  <c:v>93.2</c:v>
                </c:pt>
                <c:pt idx="48">
                  <c:v>88.3</c:v>
                </c:pt>
                <c:pt idx="49">
                  <c:v>86.6</c:v>
                </c:pt>
                <c:pt idx="50">
                  <c:v>88.4</c:v>
                </c:pt>
                <c:pt idx="51">
                  <c:v>95.6</c:v>
                </c:pt>
              </c:numCache>
            </c:numRef>
          </c:val>
          <c:smooth val="0"/>
          <c:extLst>
            <c:ext xmlns:c16="http://schemas.microsoft.com/office/drawing/2014/chart" uri="{C3380CC4-5D6E-409C-BE32-E72D297353CC}">
              <c16:uniqueId val="{00000001-B28B-48D9-8702-6BCB2CABC109}"/>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83.4</c:v>
                </c:pt>
                <c:pt idx="1">
                  <c:v>80.400000000000006</c:v>
                </c:pt>
                <c:pt idx="2">
                  <c:v>89.7</c:v>
                </c:pt>
                <c:pt idx="3">
                  <c:v>91.8</c:v>
                </c:pt>
                <c:pt idx="4">
                  <c:v>90.6</c:v>
                </c:pt>
                <c:pt idx="5">
                  <c:v>98.9</c:v>
                </c:pt>
                <c:pt idx="6">
                  <c:v>100.7</c:v>
                </c:pt>
                <c:pt idx="7">
                  <c:v>98.8</c:v>
                </c:pt>
                <c:pt idx="8">
                  <c:v>96.9</c:v>
                </c:pt>
                <c:pt idx="9">
                  <c:v>102.2</c:v>
                </c:pt>
                <c:pt idx="10">
                  <c:v>105.3</c:v>
                </c:pt>
                <c:pt idx="11">
                  <c:v>96.1</c:v>
                </c:pt>
                <c:pt idx="12" formatCode="General">
                  <c:v>95.7</c:v>
                </c:pt>
                <c:pt idx="13">
                  <c:v>92.7</c:v>
                </c:pt>
                <c:pt idx="14">
                  <c:v>100.5</c:v>
                </c:pt>
                <c:pt idx="15">
                  <c:v>97.5</c:v>
                </c:pt>
                <c:pt idx="16" formatCode="General">
                  <c:v>89.1</c:v>
                </c:pt>
                <c:pt idx="17">
                  <c:v>88.4</c:v>
                </c:pt>
                <c:pt idx="18" formatCode="General">
                  <c:v>87.8</c:v>
                </c:pt>
                <c:pt idx="19">
                  <c:v>96.6</c:v>
                </c:pt>
                <c:pt idx="20">
                  <c:v>97.1</c:v>
                </c:pt>
                <c:pt idx="21">
                  <c:v>99.2</c:v>
                </c:pt>
                <c:pt idx="22">
                  <c:v>97.9</c:v>
                </c:pt>
                <c:pt idx="23" formatCode="General">
                  <c:v>98.6</c:v>
                </c:pt>
                <c:pt idx="24">
                  <c:v>102</c:v>
                </c:pt>
                <c:pt idx="25">
                  <c:v>100.5</c:v>
                </c:pt>
                <c:pt idx="26">
                  <c:v>106.9</c:v>
                </c:pt>
                <c:pt idx="27">
                  <c:v>101</c:v>
                </c:pt>
                <c:pt idx="28">
                  <c:v>101.5</c:v>
                </c:pt>
                <c:pt idx="29">
                  <c:v>102.4</c:v>
                </c:pt>
                <c:pt idx="30">
                  <c:v>105.7</c:v>
                </c:pt>
                <c:pt idx="31">
                  <c:v>102.8</c:v>
                </c:pt>
                <c:pt idx="32">
                  <c:v>102.4</c:v>
                </c:pt>
                <c:pt idx="33">
                  <c:v>102.2</c:v>
                </c:pt>
                <c:pt idx="34">
                  <c:v>98.7</c:v>
                </c:pt>
                <c:pt idx="35">
                  <c:v>100</c:v>
                </c:pt>
                <c:pt idx="36">
                  <c:v>96.7</c:v>
                </c:pt>
                <c:pt idx="37">
                  <c:v>101.4</c:v>
                </c:pt>
                <c:pt idx="38" formatCode="General">
                  <c:v>102.1</c:v>
                </c:pt>
                <c:pt idx="39">
                  <c:v>105.7</c:v>
                </c:pt>
                <c:pt idx="40">
                  <c:v>104.9</c:v>
                </c:pt>
                <c:pt idx="41">
                  <c:v>102.8</c:v>
                </c:pt>
                <c:pt idx="42">
                  <c:v>101.7</c:v>
                </c:pt>
                <c:pt idx="43">
                  <c:v>108.3</c:v>
                </c:pt>
                <c:pt idx="44">
                  <c:v>114</c:v>
                </c:pt>
                <c:pt idx="45">
                  <c:v>114.1</c:v>
                </c:pt>
                <c:pt idx="46">
                  <c:v>115.1</c:v>
                </c:pt>
                <c:pt idx="47">
                  <c:v>116.2</c:v>
                </c:pt>
                <c:pt idx="48">
                  <c:v>116</c:v>
                </c:pt>
                <c:pt idx="49">
                  <c:v>115.7</c:v>
                </c:pt>
                <c:pt idx="50" formatCode="General">
                  <c:v>116.1</c:v>
                </c:pt>
                <c:pt idx="51" formatCode="General">
                  <c:v>113.3</c:v>
                </c:pt>
                <c:pt idx="52" formatCode="General">
                  <c:v>111.2</c:v>
                </c:pt>
              </c:numCache>
            </c:numRef>
          </c:val>
          <c:smooth val="0"/>
          <c:extLst>
            <c:ext xmlns:c16="http://schemas.microsoft.com/office/drawing/2014/chart" uri="{C3380CC4-5D6E-409C-BE32-E72D297353CC}">
              <c16:uniqueId val="{00000003-B28B-48D9-8702-6BCB2CABC109}"/>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102.5</c:v>
                </c:pt>
                <c:pt idx="1">
                  <c:v>99.7</c:v>
                </c:pt>
                <c:pt idx="2">
                  <c:v>112.4</c:v>
                </c:pt>
                <c:pt idx="3">
                  <c:v>110.9</c:v>
                </c:pt>
                <c:pt idx="4">
                  <c:v>109.6</c:v>
                </c:pt>
                <c:pt idx="5">
                  <c:v>101.2</c:v>
                </c:pt>
                <c:pt idx="6">
                  <c:v>107.9</c:v>
                </c:pt>
                <c:pt idx="7">
                  <c:v>104.6</c:v>
                </c:pt>
                <c:pt idx="8">
                  <c:v>108.7</c:v>
                </c:pt>
                <c:pt idx="9">
                  <c:v>112.7</c:v>
                </c:pt>
                <c:pt idx="10">
                  <c:v>106.2</c:v>
                </c:pt>
                <c:pt idx="11">
                  <c:v>104.6</c:v>
                </c:pt>
                <c:pt idx="12">
                  <c:v>103.3</c:v>
                </c:pt>
                <c:pt idx="13">
                  <c:v>103.4</c:v>
                </c:pt>
                <c:pt idx="14">
                  <c:v>107.4</c:v>
                </c:pt>
                <c:pt idx="15">
                  <c:v>99.6</c:v>
                </c:pt>
                <c:pt idx="16">
                  <c:v>97.4</c:v>
                </c:pt>
                <c:pt idx="17">
                  <c:v>99.5</c:v>
                </c:pt>
                <c:pt idx="18">
                  <c:v>95.8</c:v>
                </c:pt>
                <c:pt idx="19">
                  <c:v>99.1</c:v>
                </c:pt>
                <c:pt idx="20">
                  <c:v>97.3</c:v>
                </c:pt>
                <c:pt idx="21">
                  <c:v>95.5</c:v>
                </c:pt>
                <c:pt idx="22">
                  <c:v>93.7</c:v>
                </c:pt>
                <c:pt idx="23">
                  <c:v>90.5</c:v>
                </c:pt>
                <c:pt idx="24">
                  <c:v>92.2</c:v>
                </c:pt>
                <c:pt idx="25">
                  <c:v>92.9</c:v>
                </c:pt>
                <c:pt idx="26">
                  <c:v>95.6</c:v>
                </c:pt>
                <c:pt idx="27">
                  <c:v>91.5</c:v>
                </c:pt>
                <c:pt idx="28">
                  <c:v>91.1</c:v>
                </c:pt>
                <c:pt idx="29">
                  <c:v>87.7</c:v>
                </c:pt>
                <c:pt idx="30">
                  <c:v>89.7</c:v>
                </c:pt>
                <c:pt idx="31">
                  <c:v>91.8</c:v>
                </c:pt>
                <c:pt idx="32">
                  <c:v>93.2</c:v>
                </c:pt>
                <c:pt idx="33">
                  <c:v>84.9</c:v>
                </c:pt>
                <c:pt idx="34">
                  <c:v>90.4</c:v>
                </c:pt>
                <c:pt idx="35">
                  <c:v>89.2</c:v>
                </c:pt>
                <c:pt idx="36">
                  <c:v>87.5</c:v>
                </c:pt>
                <c:pt idx="37">
                  <c:v>81.099999999999994</c:v>
                </c:pt>
                <c:pt idx="38">
                  <c:v>80</c:v>
                </c:pt>
                <c:pt idx="39">
                  <c:v>87</c:v>
                </c:pt>
                <c:pt idx="40">
                  <c:v>86.9</c:v>
                </c:pt>
                <c:pt idx="41">
                  <c:v>86.2</c:v>
                </c:pt>
                <c:pt idx="42">
                  <c:v>85.9</c:v>
                </c:pt>
                <c:pt idx="43">
                  <c:v>84.3</c:v>
                </c:pt>
                <c:pt idx="44">
                  <c:v>88.1</c:v>
                </c:pt>
              </c:numCache>
            </c:numRef>
          </c:val>
          <c:smooth val="0"/>
          <c:extLst>
            <c:ext xmlns:c16="http://schemas.microsoft.com/office/drawing/2014/chart" uri="{C3380CC4-5D6E-409C-BE32-E72D297353CC}">
              <c16:uniqueId val="{00000001-CBF6-49A4-B53C-C0E3A0BD2580}"/>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Travel/Tourism</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71</c:v>
                </c:pt>
                <c:pt idx="1">
                  <c:v>74.599999999999994</c:v>
                </c:pt>
                <c:pt idx="2">
                  <c:v>80.900000000000006</c:v>
                </c:pt>
                <c:pt idx="3">
                  <c:v>85.4</c:v>
                </c:pt>
                <c:pt idx="4">
                  <c:v>85</c:v>
                </c:pt>
                <c:pt idx="5">
                  <c:v>82.6</c:v>
                </c:pt>
                <c:pt idx="6">
                  <c:v>97.8</c:v>
                </c:pt>
                <c:pt idx="7">
                  <c:v>94.1</c:v>
                </c:pt>
                <c:pt idx="8">
                  <c:v>90.3</c:v>
                </c:pt>
                <c:pt idx="9">
                  <c:v>93.4</c:v>
                </c:pt>
                <c:pt idx="10">
                  <c:v>89.4</c:v>
                </c:pt>
                <c:pt idx="11">
                  <c:v>95.2</c:v>
                </c:pt>
                <c:pt idx="12">
                  <c:v>95.3</c:v>
                </c:pt>
                <c:pt idx="13">
                  <c:v>91.6</c:v>
                </c:pt>
                <c:pt idx="14">
                  <c:v>88.3</c:v>
                </c:pt>
                <c:pt idx="15">
                  <c:v>85</c:v>
                </c:pt>
                <c:pt idx="16">
                  <c:v>82.2</c:v>
                </c:pt>
                <c:pt idx="17">
                  <c:v>81</c:v>
                </c:pt>
                <c:pt idx="18">
                  <c:v>80.2</c:v>
                </c:pt>
                <c:pt idx="19">
                  <c:v>93.3</c:v>
                </c:pt>
                <c:pt idx="20">
                  <c:v>95.1</c:v>
                </c:pt>
                <c:pt idx="21">
                  <c:v>88.7</c:v>
                </c:pt>
                <c:pt idx="22">
                  <c:v>97</c:v>
                </c:pt>
                <c:pt idx="23">
                  <c:v>101.1</c:v>
                </c:pt>
                <c:pt idx="24">
                  <c:v>98.1</c:v>
                </c:pt>
                <c:pt idx="25">
                  <c:v>85.1</c:v>
                </c:pt>
                <c:pt idx="26">
                  <c:v>96</c:v>
                </c:pt>
                <c:pt idx="27">
                  <c:v>103.4</c:v>
                </c:pt>
                <c:pt idx="28">
                  <c:v>97.2</c:v>
                </c:pt>
                <c:pt idx="29">
                  <c:v>80.7</c:v>
                </c:pt>
                <c:pt idx="30">
                  <c:v>76</c:v>
                </c:pt>
                <c:pt idx="31">
                  <c:v>82.9</c:v>
                </c:pt>
                <c:pt idx="32">
                  <c:v>86</c:v>
                </c:pt>
                <c:pt idx="33">
                  <c:v>83.5</c:v>
                </c:pt>
                <c:pt idx="34">
                  <c:v>84.8</c:v>
                </c:pt>
                <c:pt idx="35">
                  <c:v>103.4</c:v>
                </c:pt>
                <c:pt idx="36">
                  <c:v>112</c:v>
                </c:pt>
                <c:pt idx="37">
                  <c:v>114.8</c:v>
                </c:pt>
                <c:pt idx="38">
                  <c:v>118.7</c:v>
                </c:pt>
                <c:pt idx="39">
                  <c:v>124.6</c:v>
                </c:pt>
                <c:pt idx="40">
                  <c:v>121.2</c:v>
                </c:pt>
                <c:pt idx="41">
                  <c:v>130.69999999999999</c:v>
                </c:pt>
                <c:pt idx="42">
                  <c:v>131.19999999999999</c:v>
                </c:pt>
                <c:pt idx="43">
                  <c:v>135.4</c:v>
                </c:pt>
                <c:pt idx="44">
                  <c:v>129.19999999999999</c:v>
                </c:pt>
                <c:pt idx="45">
                  <c:v>123</c:v>
                </c:pt>
                <c:pt idx="46">
                  <c:v>116.9</c:v>
                </c:pt>
                <c:pt idx="47">
                  <c:v>110.7</c:v>
                </c:pt>
                <c:pt idx="48">
                  <c:v>114.5</c:v>
                </c:pt>
                <c:pt idx="49">
                  <c:v>109.8</c:v>
                </c:pt>
                <c:pt idx="50">
                  <c:v>105</c:v>
                </c:pt>
                <c:pt idx="51">
                  <c:v>100.3</c:v>
                </c:pt>
              </c:numCache>
            </c:numRef>
          </c:val>
          <c:smooth val="0"/>
          <c:extLst>
            <c:ext xmlns:c16="http://schemas.microsoft.com/office/drawing/2014/chart" uri="{C3380CC4-5D6E-409C-BE32-E72D297353CC}">
              <c16:uniqueId val="{00000000-D100-4070-982A-AF9288D93559}"/>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100.1</c:v>
                </c:pt>
                <c:pt idx="1">
                  <c:v>107.5</c:v>
                </c:pt>
                <c:pt idx="2">
                  <c:v>114.9</c:v>
                </c:pt>
                <c:pt idx="3">
                  <c:v>107.9</c:v>
                </c:pt>
                <c:pt idx="4">
                  <c:v>108.9</c:v>
                </c:pt>
                <c:pt idx="5">
                  <c:v>102.6</c:v>
                </c:pt>
                <c:pt idx="6">
                  <c:v>107.5</c:v>
                </c:pt>
                <c:pt idx="7">
                  <c:v>94.6</c:v>
                </c:pt>
                <c:pt idx="8">
                  <c:v>95.3</c:v>
                </c:pt>
                <c:pt idx="9">
                  <c:v>100.1</c:v>
                </c:pt>
                <c:pt idx="10">
                  <c:v>101.5</c:v>
                </c:pt>
                <c:pt idx="11">
                  <c:v>94.7</c:v>
                </c:pt>
                <c:pt idx="12">
                  <c:v>80.900000000000006</c:v>
                </c:pt>
                <c:pt idx="13">
                  <c:v>71.099999999999994</c:v>
                </c:pt>
                <c:pt idx="14">
                  <c:v>51.8</c:v>
                </c:pt>
                <c:pt idx="15">
                  <c:v>50.6</c:v>
                </c:pt>
                <c:pt idx="16">
                  <c:v>46.5</c:v>
                </c:pt>
                <c:pt idx="17">
                  <c:v>44.1</c:v>
                </c:pt>
                <c:pt idx="18">
                  <c:v>39.299999999999997</c:v>
                </c:pt>
                <c:pt idx="19">
                  <c:v>33.9</c:v>
                </c:pt>
                <c:pt idx="20">
                  <c:v>34.6</c:v>
                </c:pt>
                <c:pt idx="21">
                  <c:v>35.299999999999997</c:v>
                </c:pt>
                <c:pt idx="22">
                  <c:v>33.6</c:v>
                </c:pt>
                <c:pt idx="23">
                  <c:v>38.5</c:v>
                </c:pt>
                <c:pt idx="24">
                  <c:v>44.1</c:v>
                </c:pt>
                <c:pt idx="25">
                  <c:v>48.6</c:v>
                </c:pt>
                <c:pt idx="26">
                  <c:v>46.9</c:v>
                </c:pt>
                <c:pt idx="27">
                  <c:v>51</c:v>
                </c:pt>
                <c:pt idx="28">
                  <c:v>52.9</c:v>
                </c:pt>
                <c:pt idx="29">
                  <c:v>51.1</c:v>
                </c:pt>
                <c:pt idx="30">
                  <c:v>51.9</c:v>
                </c:pt>
                <c:pt idx="31">
                  <c:v>72</c:v>
                </c:pt>
                <c:pt idx="32">
                  <c:v>75.2</c:v>
                </c:pt>
                <c:pt idx="33">
                  <c:v>79.599999999999994</c:v>
                </c:pt>
                <c:pt idx="34">
                  <c:v>82.5</c:v>
                </c:pt>
                <c:pt idx="35">
                  <c:v>76.2</c:v>
                </c:pt>
                <c:pt idx="36">
                  <c:v>81.5</c:v>
                </c:pt>
                <c:pt idx="37">
                  <c:v>87.3</c:v>
                </c:pt>
                <c:pt idx="38">
                  <c:v>97.8</c:v>
                </c:pt>
                <c:pt idx="39">
                  <c:v>96.2</c:v>
                </c:pt>
                <c:pt idx="40">
                  <c:v>92</c:v>
                </c:pt>
                <c:pt idx="41">
                  <c:v>93.9</c:v>
                </c:pt>
                <c:pt idx="42">
                  <c:v>92.3</c:v>
                </c:pt>
                <c:pt idx="43">
                  <c:v>94.9</c:v>
                </c:pt>
                <c:pt idx="44">
                  <c:v>96.5</c:v>
                </c:pt>
                <c:pt idx="45">
                  <c:v>99.6</c:v>
                </c:pt>
                <c:pt idx="46">
                  <c:v>99.9</c:v>
                </c:pt>
                <c:pt idx="47">
                  <c:v>102.4</c:v>
                </c:pt>
                <c:pt idx="48">
                  <c:v>97.7</c:v>
                </c:pt>
                <c:pt idx="49">
                  <c:v>90</c:v>
                </c:pt>
                <c:pt idx="50">
                  <c:v>96.2</c:v>
                </c:pt>
                <c:pt idx="51">
                  <c:v>92.2</c:v>
                </c:pt>
              </c:numCache>
            </c:numRef>
          </c:val>
          <c:smooth val="0"/>
          <c:extLst>
            <c:ext xmlns:c16="http://schemas.microsoft.com/office/drawing/2014/chart" uri="{C3380CC4-5D6E-409C-BE32-E72D297353CC}">
              <c16:uniqueId val="{00000001-D100-4070-982A-AF9288D93559}"/>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83.1</c:v>
                </c:pt>
                <c:pt idx="1">
                  <c:v>76</c:v>
                </c:pt>
                <c:pt idx="2">
                  <c:v>70.2</c:v>
                </c:pt>
                <c:pt idx="3">
                  <c:v>71.099999999999994</c:v>
                </c:pt>
                <c:pt idx="4">
                  <c:v>73.3</c:v>
                </c:pt>
                <c:pt idx="5">
                  <c:v>69.099999999999994</c:v>
                </c:pt>
                <c:pt idx="6">
                  <c:v>68.599999999999994</c:v>
                </c:pt>
                <c:pt idx="7">
                  <c:v>73.5</c:v>
                </c:pt>
                <c:pt idx="8">
                  <c:v>78.5</c:v>
                </c:pt>
                <c:pt idx="9">
                  <c:v>78.3</c:v>
                </c:pt>
                <c:pt idx="10">
                  <c:v>82.3</c:v>
                </c:pt>
                <c:pt idx="11">
                  <c:v>82.8</c:v>
                </c:pt>
                <c:pt idx="12" formatCode="General">
                  <c:v>94.8</c:v>
                </c:pt>
                <c:pt idx="13">
                  <c:v>99</c:v>
                </c:pt>
                <c:pt idx="14">
                  <c:v>83.5</c:v>
                </c:pt>
                <c:pt idx="15">
                  <c:v>85</c:v>
                </c:pt>
                <c:pt idx="16" formatCode="General">
                  <c:v>88.2</c:v>
                </c:pt>
                <c:pt idx="17">
                  <c:v>90.1</c:v>
                </c:pt>
                <c:pt idx="18" formatCode="General">
                  <c:v>91.9</c:v>
                </c:pt>
                <c:pt idx="19">
                  <c:v>93.4</c:v>
                </c:pt>
                <c:pt idx="20">
                  <c:v>102</c:v>
                </c:pt>
                <c:pt idx="21">
                  <c:v>118.6</c:v>
                </c:pt>
                <c:pt idx="22">
                  <c:v>127.7</c:v>
                </c:pt>
                <c:pt idx="23" formatCode="General">
                  <c:v>123.1</c:v>
                </c:pt>
                <c:pt idx="24">
                  <c:v>121.7</c:v>
                </c:pt>
                <c:pt idx="25">
                  <c:v>106.2</c:v>
                </c:pt>
                <c:pt idx="26" formatCode="General">
                  <c:v>111.6</c:v>
                </c:pt>
                <c:pt idx="27">
                  <c:v>108.2</c:v>
                </c:pt>
                <c:pt idx="28">
                  <c:v>111</c:v>
                </c:pt>
                <c:pt idx="29">
                  <c:v>105.1</c:v>
                </c:pt>
                <c:pt idx="30">
                  <c:v>107.8</c:v>
                </c:pt>
                <c:pt idx="31">
                  <c:v>106</c:v>
                </c:pt>
                <c:pt idx="32">
                  <c:v>105.4</c:v>
                </c:pt>
                <c:pt idx="33">
                  <c:v>102.9</c:v>
                </c:pt>
                <c:pt idx="34">
                  <c:v>95.6</c:v>
                </c:pt>
                <c:pt idx="35">
                  <c:v>96.3</c:v>
                </c:pt>
                <c:pt idx="36">
                  <c:v>92</c:v>
                </c:pt>
                <c:pt idx="37">
                  <c:v>96.5</c:v>
                </c:pt>
                <c:pt idx="38" formatCode="General">
                  <c:v>97.1</c:v>
                </c:pt>
                <c:pt idx="39">
                  <c:v>108.9</c:v>
                </c:pt>
                <c:pt idx="40">
                  <c:v>109.7</c:v>
                </c:pt>
                <c:pt idx="41">
                  <c:v>109.5</c:v>
                </c:pt>
                <c:pt idx="42">
                  <c:v>115.5</c:v>
                </c:pt>
                <c:pt idx="43">
                  <c:v>112.6</c:v>
                </c:pt>
                <c:pt idx="44">
                  <c:v>123.9</c:v>
                </c:pt>
                <c:pt idx="45">
                  <c:v>119.1</c:v>
                </c:pt>
                <c:pt idx="46">
                  <c:v>132.30000000000001</c:v>
                </c:pt>
                <c:pt idx="47">
                  <c:v>154</c:v>
                </c:pt>
                <c:pt idx="48">
                  <c:v>147.6</c:v>
                </c:pt>
                <c:pt idx="49">
                  <c:v>141.1</c:v>
                </c:pt>
                <c:pt idx="50" formatCode="General">
                  <c:v>144.9</c:v>
                </c:pt>
                <c:pt idx="51" formatCode="General">
                  <c:v>135.5</c:v>
                </c:pt>
                <c:pt idx="52">
                  <c:v>150</c:v>
                </c:pt>
              </c:numCache>
            </c:numRef>
          </c:val>
          <c:smooth val="0"/>
          <c:extLst>
            <c:ext xmlns:c16="http://schemas.microsoft.com/office/drawing/2014/chart" uri="{C3380CC4-5D6E-409C-BE32-E72D297353CC}">
              <c16:uniqueId val="{00000003-D100-4070-982A-AF9288D93559}"/>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120.7</c:v>
                </c:pt>
                <c:pt idx="1">
                  <c:v>117.4</c:v>
                </c:pt>
                <c:pt idx="2">
                  <c:v>130.80000000000001</c:v>
                </c:pt>
                <c:pt idx="3">
                  <c:v>117.2</c:v>
                </c:pt>
                <c:pt idx="4">
                  <c:v>128.4</c:v>
                </c:pt>
                <c:pt idx="5">
                  <c:v>127.9</c:v>
                </c:pt>
                <c:pt idx="6">
                  <c:v>130.69999999999999</c:v>
                </c:pt>
                <c:pt idx="7">
                  <c:v>124.4</c:v>
                </c:pt>
                <c:pt idx="8">
                  <c:v>128.80000000000001</c:v>
                </c:pt>
                <c:pt idx="9">
                  <c:v>133.19999999999999</c:v>
                </c:pt>
                <c:pt idx="10">
                  <c:v>122.8</c:v>
                </c:pt>
                <c:pt idx="11">
                  <c:v>116.5</c:v>
                </c:pt>
                <c:pt idx="12">
                  <c:v>129</c:v>
                </c:pt>
                <c:pt idx="13">
                  <c:v>135</c:v>
                </c:pt>
                <c:pt idx="14">
                  <c:v>142.80000000000001</c:v>
                </c:pt>
                <c:pt idx="15">
                  <c:v>138.19999999999999</c:v>
                </c:pt>
                <c:pt idx="16">
                  <c:v>133</c:v>
                </c:pt>
                <c:pt idx="17">
                  <c:v>126.4</c:v>
                </c:pt>
                <c:pt idx="18">
                  <c:v>122</c:v>
                </c:pt>
                <c:pt idx="19">
                  <c:v>139.6</c:v>
                </c:pt>
                <c:pt idx="20">
                  <c:v>136.69999999999999</c:v>
                </c:pt>
                <c:pt idx="21">
                  <c:v>133.69999999999999</c:v>
                </c:pt>
                <c:pt idx="22">
                  <c:v>130.69999999999999</c:v>
                </c:pt>
                <c:pt idx="23">
                  <c:v>134.80000000000001</c:v>
                </c:pt>
                <c:pt idx="24">
                  <c:v>126.5</c:v>
                </c:pt>
                <c:pt idx="25">
                  <c:v>116.5</c:v>
                </c:pt>
                <c:pt idx="26">
                  <c:v>118.4</c:v>
                </c:pt>
                <c:pt idx="27">
                  <c:v>116.8</c:v>
                </c:pt>
                <c:pt idx="28">
                  <c:v>121.9</c:v>
                </c:pt>
                <c:pt idx="29">
                  <c:v>131.4</c:v>
                </c:pt>
                <c:pt idx="30">
                  <c:v>126.5</c:v>
                </c:pt>
                <c:pt idx="31">
                  <c:v>127.5</c:v>
                </c:pt>
                <c:pt idx="32">
                  <c:v>123.1</c:v>
                </c:pt>
                <c:pt idx="33">
                  <c:v>124.2</c:v>
                </c:pt>
                <c:pt idx="34">
                  <c:v>122.3</c:v>
                </c:pt>
                <c:pt idx="35">
                  <c:v>125.3</c:v>
                </c:pt>
                <c:pt idx="36">
                  <c:v>120</c:v>
                </c:pt>
                <c:pt idx="37">
                  <c:v>124.1</c:v>
                </c:pt>
                <c:pt idx="38">
                  <c:v>129.19999999999999</c:v>
                </c:pt>
                <c:pt idx="39">
                  <c:v>132.19999999999999</c:v>
                </c:pt>
                <c:pt idx="40">
                  <c:v>130.5</c:v>
                </c:pt>
                <c:pt idx="41">
                  <c:v>122.2</c:v>
                </c:pt>
                <c:pt idx="42">
                  <c:v>115.4</c:v>
                </c:pt>
                <c:pt idx="43">
                  <c:v>115</c:v>
                </c:pt>
                <c:pt idx="44">
                  <c:v>115.3</c:v>
                </c:pt>
              </c:numCache>
            </c:numRef>
          </c:val>
          <c:smooth val="0"/>
          <c:extLst>
            <c:ext xmlns:c16="http://schemas.microsoft.com/office/drawing/2014/chart" uri="{C3380CC4-5D6E-409C-BE32-E72D297353CC}">
              <c16:uniqueId val="{00000001-3689-432B-AA0E-B8AD3A277398}"/>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a:t>Wholesale &amp; Retail</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Sheet1!$B$2:$B$54</c:f>
              <c:numCache>
                <c:formatCode>0.0</c:formatCode>
                <c:ptCount val="53"/>
                <c:pt idx="0">
                  <c:v>110.6</c:v>
                </c:pt>
                <c:pt idx="1">
                  <c:v>121.2</c:v>
                </c:pt>
                <c:pt idx="2">
                  <c:v>119.3</c:v>
                </c:pt>
                <c:pt idx="3">
                  <c:v>114.6</c:v>
                </c:pt>
                <c:pt idx="4">
                  <c:v>133.30000000000001</c:v>
                </c:pt>
                <c:pt idx="5">
                  <c:v>124.3</c:v>
                </c:pt>
                <c:pt idx="6">
                  <c:v>129.80000000000001</c:v>
                </c:pt>
                <c:pt idx="7">
                  <c:v>124.4</c:v>
                </c:pt>
                <c:pt idx="8">
                  <c:v>119.1</c:v>
                </c:pt>
                <c:pt idx="9">
                  <c:v>121.5</c:v>
                </c:pt>
                <c:pt idx="10">
                  <c:v>107.2</c:v>
                </c:pt>
                <c:pt idx="11">
                  <c:v>123.9</c:v>
                </c:pt>
                <c:pt idx="12">
                  <c:v>119.2</c:v>
                </c:pt>
                <c:pt idx="13">
                  <c:v>112.4</c:v>
                </c:pt>
                <c:pt idx="14">
                  <c:v>112.9</c:v>
                </c:pt>
                <c:pt idx="15">
                  <c:v>111.6</c:v>
                </c:pt>
                <c:pt idx="16">
                  <c:v>103.4</c:v>
                </c:pt>
                <c:pt idx="17">
                  <c:v>104.8</c:v>
                </c:pt>
                <c:pt idx="18">
                  <c:v>104.1</c:v>
                </c:pt>
                <c:pt idx="19">
                  <c:v>117.7</c:v>
                </c:pt>
                <c:pt idx="20">
                  <c:v>124.9</c:v>
                </c:pt>
                <c:pt idx="21">
                  <c:v>111</c:v>
                </c:pt>
                <c:pt idx="22">
                  <c:v>120.8</c:v>
                </c:pt>
                <c:pt idx="23">
                  <c:v>114.9</c:v>
                </c:pt>
                <c:pt idx="24">
                  <c:v>126.9</c:v>
                </c:pt>
                <c:pt idx="25">
                  <c:v>118.2</c:v>
                </c:pt>
                <c:pt idx="26">
                  <c:v>117.9</c:v>
                </c:pt>
                <c:pt idx="27">
                  <c:v>126.5</c:v>
                </c:pt>
                <c:pt idx="28">
                  <c:v>124.4</c:v>
                </c:pt>
                <c:pt idx="29">
                  <c:v>103</c:v>
                </c:pt>
                <c:pt idx="30">
                  <c:v>91.7</c:v>
                </c:pt>
                <c:pt idx="31">
                  <c:v>102.6</c:v>
                </c:pt>
                <c:pt idx="32">
                  <c:v>105.2</c:v>
                </c:pt>
                <c:pt idx="33">
                  <c:v>104.7</c:v>
                </c:pt>
                <c:pt idx="34">
                  <c:v>99.1</c:v>
                </c:pt>
                <c:pt idx="35">
                  <c:v>110.4</c:v>
                </c:pt>
                <c:pt idx="36">
                  <c:v>109.4</c:v>
                </c:pt>
                <c:pt idx="37">
                  <c:v>122.5</c:v>
                </c:pt>
                <c:pt idx="38">
                  <c:v>131.9</c:v>
                </c:pt>
                <c:pt idx="39">
                  <c:v>147.19999999999999</c:v>
                </c:pt>
                <c:pt idx="40">
                  <c:v>151.6</c:v>
                </c:pt>
                <c:pt idx="41">
                  <c:v>139.69999999999999</c:v>
                </c:pt>
                <c:pt idx="42">
                  <c:v>137.4</c:v>
                </c:pt>
                <c:pt idx="43">
                  <c:v>138.9</c:v>
                </c:pt>
                <c:pt idx="44">
                  <c:v>132.9</c:v>
                </c:pt>
                <c:pt idx="45">
                  <c:v>126.8</c:v>
                </c:pt>
                <c:pt idx="46">
                  <c:v>120.8</c:v>
                </c:pt>
                <c:pt idx="47">
                  <c:v>114.7</c:v>
                </c:pt>
                <c:pt idx="48">
                  <c:v>109.8</c:v>
                </c:pt>
                <c:pt idx="49">
                  <c:v>101</c:v>
                </c:pt>
                <c:pt idx="50">
                  <c:v>92.1</c:v>
                </c:pt>
                <c:pt idx="51">
                  <c:v>83.3</c:v>
                </c:pt>
              </c:numCache>
            </c:numRef>
          </c:val>
          <c:smooth val="0"/>
          <c:extLst>
            <c:ext xmlns:c16="http://schemas.microsoft.com/office/drawing/2014/chart" uri="{C3380CC4-5D6E-409C-BE32-E72D297353CC}">
              <c16:uniqueId val="{00000000-BA3D-4FAF-88C2-2B5D2922AC54}"/>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Sheet1!$C$2:$C$54</c:f>
              <c:numCache>
                <c:formatCode>0.0</c:formatCode>
                <c:ptCount val="53"/>
                <c:pt idx="0">
                  <c:v>90.3</c:v>
                </c:pt>
                <c:pt idx="1">
                  <c:v>92.9</c:v>
                </c:pt>
                <c:pt idx="2">
                  <c:v>95.4</c:v>
                </c:pt>
                <c:pt idx="3">
                  <c:v>97.4</c:v>
                </c:pt>
                <c:pt idx="4">
                  <c:v>97.4</c:v>
                </c:pt>
                <c:pt idx="5">
                  <c:v>98.6</c:v>
                </c:pt>
                <c:pt idx="6">
                  <c:v>101.5</c:v>
                </c:pt>
                <c:pt idx="7">
                  <c:v>97</c:v>
                </c:pt>
                <c:pt idx="8">
                  <c:v>103</c:v>
                </c:pt>
                <c:pt idx="9">
                  <c:v>107.1</c:v>
                </c:pt>
                <c:pt idx="10">
                  <c:v>93.4</c:v>
                </c:pt>
                <c:pt idx="11">
                  <c:v>89.3</c:v>
                </c:pt>
                <c:pt idx="12">
                  <c:v>67.599999999999994</c:v>
                </c:pt>
                <c:pt idx="13">
                  <c:v>59.8</c:v>
                </c:pt>
                <c:pt idx="14">
                  <c:v>44.3</c:v>
                </c:pt>
                <c:pt idx="15">
                  <c:v>34.6</c:v>
                </c:pt>
                <c:pt idx="16">
                  <c:v>30.9</c:v>
                </c:pt>
                <c:pt idx="17">
                  <c:v>27.1</c:v>
                </c:pt>
                <c:pt idx="18">
                  <c:v>28.8</c:v>
                </c:pt>
                <c:pt idx="19">
                  <c:v>27.2</c:v>
                </c:pt>
                <c:pt idx="20">
                  <c:v>29.8</c:v>
                </c:pt>
                <c:pt idx="21">
                  <c:v>28.4</c:v>
                </c:pt>
                <c:pt idx="22">
                  <c:v>28.2</c:v>
                </c:pt>
                <c:pt idx="23">
                  <c:v>41.1</c:v>
                </c:pt>
                <c:pt idx="24">
                  <c:v>38.299999999999997</c:v>
                </c:pt>
                <c:pt idx="25">
                  <c:v>35.5</c:v>
                </c:pt>
                <c:pt idx="26">
                  <c:v>36.6</c:v>
                </c:pt>
                <c:pt idx="27">
                  <c:v>38.9</c:v>
                </c:pt>
                <c:pt idx="28">
                  <c:v>38.5</c:v>
                </c:pt>
                <c:pt idx="29">
                  <c:v>38.4</c:v>
                </c:pt>
                <c:pt idx="30">
                  <c:v>40.5</c:v>
                </c:pt>
                <c:pt idx="31">
                  <c:v>48.7</c:v>
                </c:pt>
                <c:pt idx="32">
                  <c:v>52.8</c:v>
                </c:pt>
                <c:pt idx="33">
                  <c:v>52.4</c:v>
                </c:pt>
                <c:pt idx="34">
                  <c:v>49.9</c:v>
                </c:pt>
                <c:pt idx="35">
                  <c:v>41.2</c:v>
                </c:pt>
                <c:pt idx="36">
                  <c:v>46.5</c:v>
                </c:pt>
                <c:pt idx="37">
                  <c:v>49.3</c:v>
                </c:pt>
                <c:pt idx="38">
                  <c:v>54</c:v>
                </c:pt>
                <c:pt idx="39">
                  <c:v>63.4</c:v>
                </c:pt>
                <c:pt idx="40">
                  <c:v>64.7</c:v>
                </c:pt>
                <c:pt idx="41">
                  <c:v>64.599999999999994</c:v>
                </c:pt>
                <c:pt idx="42">
                  <c:v>76.099999999999994</c:v>
                </c:pt>
                <c:pt idx="43">
                  <c:v>75.5</c:v>
                </c:pt>
                <c:pt idx="44">
                  <c:v>63.5</c:v>
                </c:pt>
                <c:pt idx="45">
                  <c:v>63</c:v>
                </c:pt>
                <c:pt idx="46">
                  <c:v>64.099999999999994</c:v>
                </c:pt>
                <c:pt idx="47">
                  <c:v>66.3</c:v>
                </c:pt>
                <c:pt idx="48">
                  <c:v>68.5</c:v>
                </c:pt>
                <c:pt idx="49">
                  <c:v>62</c:v>
                </c:pt>
                <c:pt idx="50">
                  <c:v>66.599999999999994</c:v>
                </c:pt>
                <c:pt idx="51">
                  <c:v>62</c:v>
                </c:pt>
              </c:numCache>
            </c:numRef>
          </c:val>
          <c:smooth val="0"/>
          <c:extLst>
            <c:ext xmlns:c16="http://schemas.microsoft.com/office/drawing/2014/chart" uri="{C3380CC4-5D6E-409C-BE32-E72D297353CC}">
              <c16:uniqueId val="{00000001-BA3D-4FAF-88C2-2B5D2922AC54}"/>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Sheet1!$D$2:$D$54</c:f>
              <c:numCache>
                <c:formatCode>0.0</c:formatCode>
                <c:ptCount val="53"/>
                <c:pt idx="0">
                  <c:v>56.3</c:v>
                </c:pt>
                <c:pt idx="1">
                  <c:v>57.1</c:v>
                </c:pt>
                <c:pt idx="2">
                  <c:v>50.9</c:v>
                </c:pt>
                <c:pt idx="3">
                  <c:v>55.1</c:v>
                </c:pt>
                <c:pt idx="4">
                  <c:v>63.4</c:v>
                </c:pt>
                <c:pt idx="5">
                  <c:v>56.2</c:v>
                </c:pt>
                <c:pt idx="6">
                  <c:v>54.7</c:v>
                </c:pt>
                <c:pt idx="7">
                  <c:v>55.2</c:v>
                </c:pt>
                <c:pt idx="8">
                  <c:v>55.7</c:v>
                </c:pt>
                <c:pt idx="9">
                  <c:v>58.8</c:v>
                </c:pt>
                <c:pt idx="10">
                  <c:v>63.8</c:v>
                </c:pt>
                <c:pt idx="11">
                  <c:v>65.2</c:v>
                </c:pt>
                <c:pt idx="12" formatCode="General">
                  <c:v>73.2</c:v>
                </c:pt>
                <c:pt idx="13">
                  <c:v>74.900000000000006</c:v>
                </c:pt>
                <c:pt idx="14">
                  <c:v>77.400000000000006</c:v>
                </c:pt>
                <c:pt idx="15" formatCode="General">
                  <c:v>79.7</c:v>
                </c:pt>
                <c:pt idx="16" formatCode="General">
                  <c:v>88.1</c:v>
                </c:pt>
                <c:pt idx="17">
                  <c:v>88.2</c:v>
                </c:pt>
                <c:pt idx="18" formatCode="General">
                  <c:v>88.3</c:v>
                </c:pt>
                <c:pt idx="19">
                  <c:v>105</c:v>
                </c:pt>
                <c:pt idx="20">
                  <c:v>108.7</c:v>
                </c:pt>
                <c:pt idx="21">
                  <c:v>117.7</c:v>
                </c:pt>
                <c:pt idx="22">
                  <c:v>124.9</c:v>
                </c:pt>
                <c:pt idx="23" formatCode="General">
                  <c:v>122.2</c:v>
                </c:pt>
                <c:pt idx="24">
                  <c:v>117.1</c:v>
                </c:pt>
                <c:pt idx="25">
                  <c:v>128.69999999999999</c:v>
                </c:pt>
                <c:pt idx="26" formatCode="General">
                  <c:v>153.30000000000001</c:v>
                </c:pt>
                <c:pt idx="27">
                  <c:v>148.1</c:v>
                </c:pt>
                <c:pt idx="28">
                  <c:v>150.6</c:v>
                </c:pt>
                <c:pt idx="29">
                  <c:v>162.69999999999999</c:v>
                </c:pt>
                <c:pt idx="30">
                  <c:v>166.4</c:v>
                </c:pt>
                <c:pt idx="31">
                  <c:v>164</c:v>
                </c:pt>
                <c:pt idx="32">
                  <c:v>161.6</c:v>
                </c:pt>
                <c:pt idx="33">
                  <c:v>166.2</c:v>
                </c:pt>
                <c:pt idx="34">
                  <c:v>162.30000000000001</c:v>
                </c:pt>
                <c:pt idx="35">
                  <c:v>167.2</c:v>
                </c:pt>
                <c:pt idx="36">
                  <c:v>174.4</c:v>
                </c:pt>
                <c:pt idx="37">
                  <c:v>170.5</c:v>
                </c:pt>
                <c:pt idx="38" formatCode="General">
                  <c:v>177.1</c:v>
                </c:pt>
                <c:pt idx="39">
                  <c:v>184.4</c:v>
                </c:pt>
                <c:pt idx="40">
                  <c:v>183.4</c:v>
                </c:pt>
                <c:pt idx="41">
                  <c:v>197.4</c:v>
                </c:pt>
                <c:pt idx="42">
                  <c:v>183.3</c:v>
                </c:pt>
                <c:pt idx="43">
                  <c:v>177.2</c:v>
                </c:pt>
                <c:pt idx="44">
                  <c:v>190.1</c:v>
                </c:pt>
                <c:pt idx="45">
                  <c:v>189.8</c:v>
                </c:pt>
                <c:pt idx="46">
                  <c:v>189.9</c:v>
                </c:pt>
                <c:pt idx="47">
                  <c:v>196.8</c:v>
                </c:pt>
                <c:pt idx="48">
                  <c:v>184.7</c:v>
                </c:pt>
                <c:pt idx="49">
                  <c:v>172.6</c:v>
                </c:pt>
                <c:pt idx="50" formatCode="General">
                  <c:v>166.2</c:v>
                </c:pt>
                <c:pt idx="51" formatCode="General">
                  <c:v>156.1</c:v>
                </c:pt>
                <c:pt idx="52" formatCode="General">
                  <c:v>174.7</c:v>
                </c:pt>
              </c:numCache>
            </c:numRef>
          </c:val>
          <c:smooth val="0"/>
          <c:extLst>
            <c:ext xmlns:c16="http://schemas.microsoft.com/office/drawing/2014/chart" uri="{C3380CC4-5D6E-409C-BE32-E72D297353CC}">
              <c16:uniqueId val="{00000003-BA3D-4FAF-88C2-2B5D2922AC54}"/>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Sheet1!$A$2:$A$54</c:f>
              <c:strCache>
                <c:ptCount val="48"/>
                <c:pt idx="0">
                  <c:v>Jan</c:v>
                </c:pt>
                <c:pt idx="4">
                  <c:v>Feb</c:v>
                </c:pt>
                <c:pt idx="8">
                  <c:v>Mar</c:v>
                </c:pt>
                <c:pt idx="13">
                  <c:v>Apr</c:v>
                </c:pt>
                <c:pt idx="17">
                  <c:v>May</c:v>
                </c:pt>
                <c:pt idx="21">
                  <c:v>June</c:v>
                </c:pt>
                <c:pt idx="26">
                  <c:v>July</c:v>
                </c:pt>
                <c:pt idx="30">
                  <c:v>August</c:v>
                </c:pt>
                <c:pt idx="34">
                  <c:v>Sept</c:v>
                </c:pt>
                <c:pt idx="39">
                  <c:v>Oct</c:v>
                </c:pt>
                <c:pt idx="43">
                  <c:v>Nov</c:v>
                </c:pt>
                <c:pt idx="47">
                  <c:v>Dec</c:v>
                </c:pt>
              </c:strCache>
            </c:strRef>
          </c:cat>
          <c:val>
            <c:numRef>
              <c:f>Sheet1!$E$2:$E$54</c:f>
              <c:numCache>
                <c:formatCode>0.0</c:formatCode>
                <c:ptCount val="53"/>
                <c:pt idx="0">
                  <c:v>149.1</c:v>
                </c:pt>
                <c:pt idx="1">
                  <c:v>153.80000000000001</c:v>
                </c:pt>
                <c:pt idx="2">
                  <c:v>180.4</c:v>
                </c:pt>
                <c:pt idx="3">
                  <c:v>169.2</c:v>
                </c:pt>
                <c:pt idx="4">
                  <c:v>184.6</c:v>
                </c:pt>
                <c:pt idx="5">
                  <c:v>178.3</c:v>
                </c:pt>
                <c:pt idx="6">
                  <c:v>179.1</c:v>
                </c:pt>
                <c:pt idx="7">
                  <c:v>181.4</c:v>
                </c:pt>
                <c:pt idx="8">
                  <c:v>188.4</c:v>
                </c:pt>
                <c:pt idx="9">
                  <c:v>195.4</c:v>
                </c:pt>
                <c:pt idx="10">
                  <c:v>158.80000000000001</c:v>
                </c:pt>
                <c:pt idx="11">
                  <c:v>155.30000000000001</c:v>
                </c:pt>
                <c:pt idx="12">
                  <c:v>165.1</c:v>
                </c:pt>
                <c:pt idx="13">
                  <c:v>165.4</c:v>
                </c:pt>
                <c:pt idx="14">
                  <c:v>193.8</c:v>
                </c:pt>
                <c:pt idx="15">
                  <c:v>187.5</c:v>
                </c:pt>
                <c:pt idx="16">
                  <c:v>198.6</c:v>
                </c:pt>
                <c:pt idx="17">
                  <c:v>192.9</c:v>
                </c:pt>
                <c:pt idx="18">
                  <c:v>176.9</c:v>
                </c:pt>
                <c:pt idx="19">
                  <c:v>188.5</c:v>
                </c:pt>
                <c:pt idx="20">
                  <c:v>192</c:v>
                </c:pt>
                <c:pt idx="21">
                  <c:v>195.5</c:v>
                </c:pt>
                <c:pt idx="22">
                  <c:v>199</c:v>
                </c:pt>
                <c:pt idx="23">
                  <c:v>173.3</c:v>
                </c:pt>
                <c:pt idx="24">
                  <c:v>196.6</c:v>
                </c:pt>
                <c:pt idx="25">
                  <c:v>202.1</c:v>
                </c:pt>
                <c:pt idx="26">
                  <c:v>198.6</c:v>
                </c:pt>
                <c:pt idx="27">
                  <c:v>190.1</c:v>
                </c:pt>
                <c:pt idx="28">
                  <c:v>193.2</c:v>
                </c:pt>
                <c:pt idx="29">
                  <c:v>182.4</c:v>
                </c:pt>
                <c:pt idx="30">
                  <c:v>217.7</c:v>
                </c:pt>
                <c:pt idx="31">
                  <c:v>210.5</c:v>
                </c:pt>
                <c:pt idx="32">
                  <c:v>201.9</c:v>
                </c:pt>
                <c:pt idx="33">
                  <c:v>217.8</c:v>
                </c:pt>
                <c:pt idx="34">
                  <c:v>219.6</c:v>
                </c:pt>
                <c:pt idx="35">
                  <c:v>218.7</c:v>
                </c:pt>
                <c:pt idx="36">
                  <c:v>232.6</c:v>
                </c:pt>
                <c:pt idx="37">
                  <c:v>238.2</c:v>
                </c:pt>
                <c:pt idx="38">
                  <c:v>244.9</c:v>
                </c:pt>
                <c:pt idx="39">
                  <c:v>254.7</c:v>
                </c:pt>
                <c:pt idx="40">
                  <c:v>273.10000000000002</c:v>
                </c:pt>
                <c:pt idx="41">
                  <c:v>257.3</c:v>
                </c:pt>
                <c:pt idx="42">
                  <c:v>258.8</c:v>
                </c:pt>
                <c:pt idx="43">
                  <c:v>248.3</c:v>
                </c:pt>
                <c:pt idx="44">
                  <c:v>248.3</c:v>
                </c:pt>
              </c:numCache>
            </c:numRef>
          </c:val>
          <c:smooth val="0"/>
          <c:extLst>
            <c:ext xmlns:c16="http://schemas.microsoft.com/office/drawing/2014/chart" uri="{C3380CC4-5D6E-409C-BE32-E72D297353CC}">
              <c16:uniqueId val="{00000001-C6AA-47BE-9D9C-3740F8294FD1}"/>
            </c:ext>
          </c:extLst>
        </c:ser>
        <c:dLbls>
          <c:showLegendKey val="0"/>
          <c:showVal val="0"/>
          <c:showCatName val="0"/>
          <c:showSerName val="0"/>
          <c:showPercent val="0"/>
          <c:showBubbleSize val="0"/>
        </c:dLbls>
        <c:smooth val="0"/>
        <c:axId val="520883216"/>
        <c:axId val="520881576"/>
      </c:lineChart>
      <c:catAx>
        <c:axId val="5208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0881576"/>
        <c:crosses val="autoZero"/>
        <c:auto val="1"/>
        <c:lblAlgn val="ctr"/>
        <c:lblOffset val="100"/>
        <c:noMultiLvlLbl val="0"/>
      </c:catAx>
      <c:valAx>
        <c:axId val="520881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088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a:t>Employment rate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Sheet1!$B$1</c:f>
              <c:strCache>
                <c:ptCount val="1"/>
                <c:pt idx="0">
                  <c:v>Original</c:v>
                </c:pt>
              </c:strCache>
            </c:strRef>
          </c:tx>
          <c:spPr>
            <a:ln w="28575" cap="rnd">
              <a:solidFill>
                <a:schemeClr val="tx1"/>
              </a:solidFill>
              <a:prstDash val="solid"/>
              <a:round/>
            </a:ln>
            <a:effectLst/>
          </c:spPr>
          <c:marker>
            <c:symbol val="none"/>
          </c:marker>
          <c:cat>
            <c:strRef>
              <c:f>Sheet1!$A$2:$A$40</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extLst/>
            </c:strRef>
          </c:cat>
          <c:val>
            <c:numRef>
              <c:f>Sheet1!$B$2:$B$40</c:f>
              <c:numCache>
                <c:formatCode>0.0</c:formatCode>
                <c:ptCount val="37"/>
                <c:pt idx="0">
                  <c:v>76.046652812031994</c:v>
                </c:pt>
                <c:pt idx="1">
                  <c:v>76.153081778384404</c:v>
                </c:pt>
                <c:pt idx="2">
                  <c:v>76.342518638937122</c:v>
                </c:pt>
                <c:pt idx="3">
                  <c:v>76.471298780977776</c:v>
                </c:pt>
                <c:pt idx="4">
                  <c:v>76.456687068331419</c:v>
                </c:pt>
                <c:pt idx="5">
                  <c:v>76.56172688194151</c:v>
                </c:pt>
                <c:pt idx="6">
                  <c:v>76.325932414160349</c:v>
                </c:pt>
                <c:pt idx="7">
                  <c:v>75.985802524822176</c:v>
                </c:pt>
                <c:pt idx="8">
                  <c:v>75.871619741414179</c:v>
                </c:pt>
                <c:pt idx="9">
                  <c:v>75.71015313532908</c:v>
                </c:pt>
                <c:pt idx="10">
                  <c:v>75.573832251490998</c:v>
                </c:pt>
                <c:pt idx="11">
                  <c:v>75.298733008664982</c:v>
                </c:pt>
                <c:pt idx="12">
                  <c:v>74.924362790406121</c:v>
                </c:pt>
                <c:pt idx="13">
                  <c:v>74.845142873397961</c:v>
                </c:pt>
                <c:pt idx="14">
                  <c:v>74.863546378001359</c:v>
                </c:pt>
                <c:pt idx="15">
                  <c:v>74.577055833772562</c:v>
                </c:pt>
                <c:pt idx="16">
                  <c:v>74.559479716750005</c:v>
                </c:pt>
                <c:pt idx="17">
                  <c:v>74.690755017186817</c:v>
                </c:pt>
                <c:pt idx="18">
                  <c:v>74.667813063485482</c:v>
                </c:pt>
                <c:pt idx="19">
                  <c:v>74.692215176965391</c:v>
                </c:pt>
                <c:pt idx="20">
                  <c:v>74.750852404419049</c:v>
                </c:pt>
                <c:pt idx="21">
                  <c:v>75.019872463169762</c:v>
                </c:pt>
                <c:pt idx="22">
                  <c:v>75.142336390490669</c:v>
                </c:pt>
                <c:pt idx="23">
                  <c:v>75.242012313790454</c:v>
                </c:pt>
                <c:pt idx="24">
                  <c:v>75.336737738508361</c:v>
                </c:pt>
                <c:pt idx="25">
                  <c:v>75.385207923827323</c:v>
                </c:pt>
                <c:pt idx="26">
                  <c:v>75.417536609317878</c:v>
                </c:pt>
                <c:pt idx="27">
                  <c:v>75.469458847652803</c:v>
                </c:pt>
                <c:pt idx="28">
                  <c:v>75.431988378732541</c:v>
                </c:pt>
                <c:pt idx="29">
                  <c:v>75.465305750384204</c:v>
                </c:pt>
                <c:pt idx="30">
                  <c:v>75.626683571744096</c:v>
                </c:pt>
                <c:pt idx="31">
                  <c:v>75.648992817013806</c:v>
                </c:pt>
                <c:pt idx="32">
                  <c:v>75.866474785436637</c:v>
                </c:pt>
                <c:pt idx="33">
                  <c:v>75.518216130142292</c:v>
                </c:pt>
                <c:pt idx="34">
                  <c:v>75.424200108727874</c:v>
                </c:pt>
                <c:pt idx="35">
                  <c:v>75.546347213450318</c:v>
                </c:pt>
                <c:pt idx="36">
                  <c:v>75.476980988373768</c:v>
                </c:pt>
              </c:numCache>
              <c:extLst/>
            </c:numRef>
          </c:val>
          <c:smooth val="0"/>
          <c:extLst>
            <c:ext xmlns:c16="http://schemas.microsoft.com/office/drawing/2014/chart" uri="{C3380CC4-5D6E-409C-BE32-E72D297353CC}">
              <c16:uniqueId val="{00000000-022F-426A-BA0B-9FE94347F2BA}"/>
            </c:ext>
          </c:extLst>
        </c:ser>
        <c:dLbls>
          <c:showLegendKey val="0"/>
          <c:showVal val="0"/>
          <c:showCatName val="0"/>
          <c:showSerName val="0"/>
          <c:showPercent val="0"/>
          <c:showBubbleSize val="0"/>
        </c:dLbls>
        <c:smooth val="0"/>
        <c:axId val="340966824"/>
        <c:axId val="340967152"/>
      </c:lineChart>
      <c:catAx>
        <c:axId val="340966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7152"/>
        <c:crosses val="autoZero"/>
        <c:auto val="1"/>
        <c:lblAlgn val="ctr"/>
        <c:lblOffset val="100"/>
        <c:tickLblSkip val="6"/>
        <c:noMultiLvlLbl val="1"/>
      </c:catAx>
      <c:valAx>
        <c:axId val="340967152"/>
        <c:scaling>
          <c:orientation val="minMax"/>
        </c:scaling>
        <c:delete val="0"/>
        <c:axPos val="l"/>
        <c:majorGridlines>
          <c:spPr>
            <a:ln w="9525" cap="flat" cmpd="sng" algn="ctr">
              <a:solidFill>
                <a:schemeClr val="bg1">
                  <a:lumMod val="50000"/>
                </a:schemeClr>
              </a:solidFill>
              <a:prstDash val="sysDot"/>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r>
              <a:rPr lang="en-GB"/>
              <a:t>Number of vacancies in the UK, seasonally adjusted</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2019</c:v>
                </c:pt>
              </c:strCache>
            </c:strRef>
          </c:tx>
          <c:spPr>
            <a:ln w="28575" cap="rnd">
              <a:solidFill>
                <a:schemeClr val="accent1"/>
              </a:solidFill>
              <a:round/>
            </a:ln>
            <a:effectLst/>
          </c:spPr>
          <c:marker>
            <c:symbol val="none"/>
          </c:marker>
          <c:cat>
            <c:strRef>
              <c:f>Sheet1!$A$2:$A$13</c:f>
              <c:strCache>
                <c:ptCount val="12"/>
                <c:pt idx="0">
                  <c:v>Jan-Mar</c:v>
                </c:pt>
                <c:pt idx="1">
                  <c:v>Feb-Apr</c:v>
                </c:pt>
                <c:pt idx="2">
                  <c:v>Mar-May</c:v>
                </c:pt>
                <c:pt idx="3">
                  <c:v>Apr-Jun</c:v>
                </c:pt>
                <c:pt idx="4">
                  <c:v>May-Jul</c:v>
                </c:pt>
                <c:pt idx="5">
                  <c:v>Jun-Aug</c:v>
                </c:pt>
                <c:pt idx="6">
                  <c:v>Jul-Sep</c:v>
                </c:pt>
                <c:pt idx="7">
                  <c:v>Aug-Oct</c:v>
                </c:pt>
                <c:pt idx="8">
                  <c:v>Sep-Nov</c:v>
                </c:pt>
                <c:pt idx="9">
                  <c:v>Oct-Dec</c:v>
                </c:pt>
                <c:pt idx="10">
                  <c:v>Nov-Jan</c:v>
                </c:pt>
                <c:pt idx="11">
                  <c:v>Dec-Feb</c:v>
                </c:pt>
              </c:strCache>
            </c:strRef>
          </c:cat>
          <c:val>
            <c:numRef>
              <c:f>Sheet1!$B$2:$B$13</c:f>
              <c:numCache>
                <c:formatCode>0</c:formatCode>
                <c:ptCount val="12"/>
                <c:pt idx="0">
                  <c:v>846</c:v>
                </c:pt>
                <c:pt idx="1">
                  <c:v>839</c:v>
                </c:pt>
                <c:pt idx="2">
                  <c:v>834</c:v>
                </c:pt>
                <c:pt idx="3">
                  <c:v>821</c:v>
                </c:pt>
                <c:pt idx="4">
                  <c:v>818</c:v>
                </c:pt>
                <c:pt idx="5">
                  <c:v>812</c:v>
                </c:pt>
                <c:pt idx="6">
                  <c:v>820</c:v>
                </c:pt>
                <c:pt idx="7">
                  <c:v>810</c:v>
                </c:pt>
                <c:pt idx="8">
                  <c:v>803</c:v>
                </c:pt>
                <c:pt idx="9">
                  <c:v>811</c:v>
                </c:pt>
                <c:pt idx="10">
                  <c:v>820</c:v>
                </c:pt>
                <c:pt idx="11">
                  <c:v>823</c:v>
                </c:pt>
              </c:numCache>
            </c:numRef>
          </c:val>
          <c:smooth val="0"/>
          <c:extLst>
            <c:ext xmlns:c16="http://schemas.microsoft.com/office/drawing/2014/chart" uri="{C3380CC4-5D6E-409C-BE32-E72D297353CC}">
              <c16:uniqueId val="{00000000-6E74-4525-98DC-364DE20B70D0}"/>
            </c:ext>
          </c:extLst>
        </c:ser>
        <c:ser>
          <c:idx val="1"/>
          <c:order val="1"/>
          <c:tx>
            <c:strRef>
              <c:f>Sheet1!$C$1</c:f>
              <c:strCache>
                <c:ptCount val="1"/>
                <c:pt idx="0">
                  <c:v>2020</c:v>
                </c:pt>
              </c:strCache>
            </c:strRef>
          </c:tx>
          <c:spPr>
            <a:ln w="28575" cap="rnd">
              <a:solidFill>
                <a:schemeClr val="accent2"/>
              </a:solidFill>
              <a:round/>
            </a:ln>
            <a:effectLst/>
          </c:spPr>
          <c:marker>
            <c:symbol val="none"/>
          </c:marker>
          <c:cat>
            <c:strRef>
              <c:f>Sheet1!$A$2:$A$13</c:f>
              <c:strCache>
                <c:ptCount val="12"/>
                <c:pt idx="0">
                  <c:v>Jan-Mar</c:v>
                </c:pt>
                <c:pt idx="1">
                  <c:v>Feb-Apr</c:v>
                </c:pt>
                <c:pt idx="2">
                  <c:v>Mar-May</c:v>
                </c:pt>
                <c:pt idx="3">
                  <c:v>Apr-Jun</c:v>
                </c:pt>
                <c:pt idx="4">
                  <c:v>May-Jul</c:v>
                </c:pt>
                <c:pt idx="5">
                  <c:v>Jun-Aug</c:v>
                </c:pt>
                <c:pt idx="6">
                  <c:v>Jul-Sep</c:v>
                </c:pt>
                <c:pt idx="7">
                  <c:v>Aug-Oct</c:v>
                </c:pt>
                <c:pt idx="8">
                  <c:v>Sep-Nov</c:v>
                </c:pt>
                <c:pt idx="9">
                  <c:v>Oct-Dec</c:v>
                </c:pt>
                <c:pt idx="10">
                  <c:v>Nov-Jan</c:v>
                </c:pt>
                <c:pt idx="11">
                  <c:v>Dec-Feb</c:v>
                </c:pt>
              </c:strCache>
            </c:strRef>
          </c:cat>
          <c:val>
            <c:numRef>
              <c:f>Sheet1!$C$2:$C$13</c:f>
              <c:numCache>
                <c:formatCode>0</c:formatCode>
                <c:ptCount val="12"/>
                <c:pt idx="0">
                  <c:v>796</c:v>
                </c:pt>
                <c:pt idx="1">
                  <c:v>638</c:v>
                </c:pt>
                <c:pt idx="2">
                  <c:v>472</c:v>
                </c:pt>
                <c:pt idx="3">
                  <c:v>329</c:v>
                </c:pt>
                <c:pt idx="4">
                  <c:v>367</c:v>
                </c:pt>
                <c:pt idx="5">
                  <c:v>426</c:v>
                </c:pt>
                <c:pt idx="6">
                  <c:v>493</c:v>
                </c:pt>
                <c:pt idx="7">
                  <c:v>530</c:v>
                </c:pt>
                <c:pt idx="8">
                  <c:v>553</c:v>
                </c:pt>
                <c:pt idx="9">
                  <c:v>599</c:v>
                </c:pt>
                <c:pt idx="10">
                  <c:v>622</c:v>
                </c:pt>
                <c:pt idx="11">
                  <c:v>624</c:v>
                </c:pt>
              </c:numCache>
            </c:numRef>
          </c:val>
          <c:smooth val="0"/>
          <c:extLst>
            <c:ext xmlns:c16="http://schemas.microsoft.com/office/drawing/2014/chart" uri="{C3380CC4-5D6E-409C-BE32-E72D297353CC}">
              <c16:uniqueId val="{00000001-6E74-4525-98DC-364DE20B70D0}"/>
            </c:ext>
          </c:extLst>
        </c:ser>
        <c:ser>
          <c:idx val="2"/>
          <c:order val="2"/>
          <c:tx>
            <c:strRef>
              <c:f>Sheet1!$D$1</c:f>
              <c:strCache>
                <c:ptCount val="1"/>
                <c:pt idx="0">
                  <c:v>2021</c:v>
                </c:pt>
              </c:strCache>
            </c:strRef>
          </c:tx>
          <c:spPr>
            <a:ln w="28575" cap="rnd">
              <a:solidFill>
                <a:schemeClr val="accent3"/>
              </a:solidFill>
              <a:round/>
            </a:ln>
            <a:effectLst/>
          </c:spPr>
          <c:marker>
            <c:symbol val="none"/>
          </c:marker>
          <c:cat>
            <c:strRef>
              <c:f>Sheet1!$A$2:$A$13</c:f>
              <c:strCache>
                <c:ptCount val="12"/>
                <c:pt idx="0">
                  <c:v>Jan-Mar</c:v>
                </c:pt>
                <c:pt idx="1">
                  <c:v>Feb-Apr</c:v>
                </c:pt>
                <c:pt idx="2">
                  <c:v>Mar-May</c:v>
                </c:pt>
                <c:pt idx="3">
                  <c:v>Apr-Jun</c:v>
                </c:pt>
                <c:pt idx="4">
                  <c:v>May-Jul</c:v>
                </c:pt>
                <c:pt idx="5">
                  <c:v>Jun-Aug</c:v>
                </c:pt>
                <c:pt idx="6">
                  <c:v>Jul-Sep</c:v>
                </c:pt>
                <c:pt idx="7">
                  <c:v>Aug-Oct</c:v>
                </c:pt>
                <c:pt idx="8">
                  <c:v>Sep-Nov</c:v>
                </c:pt>
                <c:pt idx="9">
                  <c:v>Oct-Dec</c:v>
                </c:pt>
                <c:pt idx="10">
                  <c:v>Nov-Jan</c:v>
                </c:pt>
                <c:pt idx="11">
                  <c:v>Dec-Feb</c:v>
                </c:pt>
              </c:strCache>
            </c:strRef>
          </c:cat>
          <c:val>
            <c:numRef>
              <c:f>Sheet1!$D$2:$D$13</c:f>
              <c:numCache>
                <c:formatCode>0</c:formatCode>
                <c:ptCount val="12"/>
                <c:pt idx="0">
                  <c:v>626</c:v>
                </c:pt>
                <c:pt idx="1">
                  <c:v>665</c:v>
                </c:pt>
                <c:pt idx="2">
                  <c:v>765</c:v>
                </c:pt>
                <c:pt idx="3">
                  <c:v>865</c:v>
                </c:pt>
                <c:pt idx="4">
                  <c:v>965</c:v>
                </c:pt>
                <c:pt idx="5">
                  <c:v>1051</c:v>
                </c:pt>
                <c:pt idx="6">
                  <c:v>1128</c:v>
                </c:pt>
                <c:pt idx="7">
                  <c:v>1192</c:v>
                </c:pt>
                <c:pt idx="8">
                  <c:v>1214</c:v>
                </c:pt>
                <c:pt idx="9">
                  <c:v>1238</c:v>
                </c:pt>
                <c:pt idx="10">
                  <c:v>1261</c:v>
                </c:pt>
                <c:pt idx="11">
                  <c:v>1280</c:v>
                </c:pt>
              </c:numCache>
            </c:numRef>
          </c:val>
          <c:smooth val="0"/>
          <c:extLst>
            <c:ext xmlns:c16="http://schemas.microsoft.com/office/drawing/2014/chart" uri="{C3380CC4-5D6E-409C-BE32-E72D297353CC}">
              <c16:uniqueId val="{00000002-6E74-4525-98DC-364DE20B70D0}"/>
            </c:ext>
          </c:extLst>
        </c:ser>
        <c:ser>
          <c:idx val="3"/>
          <c:order val="3"/>
          <c:tx>
            <c:strRef>
              <c:f>Sheet1!$E$1</c:f>
              <c:strCache>
                <c:ptCount val="1"/>
                <c:pt idx="0">
                  <c:v>2022</c:v>
                </c:pt>
              </c:strCache>
            </c:strRef>
          </c:tx>
          <c:spPr>
            <a:ln w="28575" cap="rnd">
              <a:solidFill>
                <a:schemeClr val="accent4"/>
              </a:solidFill>
              <a:round/>
            </a:ln>
            <a:effectLst/>
          </c:spPr>
          <c:marker>
            <c:symbol val="none"/>
          </c:marker>
          <c:cat>
            <c:strRef>
              <c:f>Sheet1!$A$2:$A$13</c:f>
              <c:strCache>
                <c:ptCount val="12"/>
                <c:pt idx="0">
                  <c:v>Jan-Mar</c:v>
                </c:pt>
                <c:pt idx="1">
                  <c:v>Feb-Apr</c:v>
                </c:pt>
                <c:pt idx="2">
                  <c:v>Mar-May</c:v>
                </c:pt>
                <c:pt idx="3">
                  <c:v>Apr-Jun</c:v>
                </c:pt>
                <c:pt idx="4">
                  <c:v>May-Jul</c:v>
                </c:pt>
                <c:pt idx="5">
                  <c:v>Jun-Aug</c:v>
                </c:pt>
                <c:pt idx="6">
                  <c:v>Jul-Sep</c:v>
                </c:pt>
                <c:pt idx="7">
                  <c:v>Aug-Oct</c:v>
                </c:pt>
                <c:pt idx="8">
                  <c:v>Sep-Nov</c:v>
                </c:pt>
                <c:pt idx="9">
                  <c:v>Oct-Dec</c:v>
                </c:pt>
                <c:pt idx="10">
                  <c:v>Nov-Jan</c:v>
                </c:pt>
                <c:pt idx="11">
                  <c:v>Dec-Feb</c:v>
                </c:pt>
              </c:strCache>
            </c:strRef>
          </c:cat>
          <c:val>
            <c:numRef>
              <c:f>Sheet1!$E$2:$E$13</c:f>
              <c:numCache>
                <c:formatCode>0</c:formatCode>
                <c:ptCount val="12"/>
                <c:pt idx="0">
                  <c:v>1287</c:v>
                </c:pt>
                <c:pt idx="1">
                  <c:v>1294</c:v>
                </c:pt>
                <c:pt idx="2">
                  <c:v>1300</c:v>
                </c:pt>
                <c:pt idx="3">
                  <c:v>1292</c:v>
                </c:pt>
                <c:pt idx="4">
                  <c:v>1271</c:v>
                </c:pt>
                <c:pt idx="5">
                  <c:v>1256</c:v>
                </c:pt>
                <c:pt idx="6">
                  <c:v>1241</c:v>
                </c:pt>
                <c:pt idx="7">
                  <c:v>1225</c:v>
                </c:pt>
              </c:numCache>
            </c:numRef>
          </c:val>
          <c:smooth val="0"/>
          <c:extLst>
            <c:ext xmlns:c16="http://schemas.microsoft.com/office/drawing/2014/chart" uri="{C3380CC4-5D6E-409C-BE32-E72D297353CC}">
              <c16:uniqueId val="{00000003-6E74-4525-98DC-364DE20B70D0}"/>
            </c:ext>
          </c:extLst>
        </c:ser>
        <c:dLbls>
          <c:showLegendKey val="0"/>
          <c:showVal val="0"/>
          <c:showCatName val="0"/>
          <c:showSerName val="0"/>
          <c:showPercent val="0"/>
          <c:showBubbleSize val="0"/>
        </c:dLbls>
        <c:smooth val="0"/>
        <c:axId val="474527496"/>
        <c:axId val="474531104"/>
      </c:lineChart>
      <c:catAx>
        <c:axId val="474527496"/>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4531104"/>
        <c:crosses val="autoZero"/>
        <c:auto val="1"/>
        <c:lblAlgn val="ctr"/>
        <c:lblOffset val="100"/>
        <c:noMultiLvlLbl val="0"/>
      </c:catAx>
      <c:valAx>
        <c:axId val="474531104"/>
        <c:scaling>
          <c:orientation val="minMax"/>
        </c:scaling>
        <c:delete val="0"/>
        <c:axPos val="l"/>
        <c:majorGridlines>
          <c:spPr>
            <a:ln w="9525" cap="flat" cmpd="sng" algn="ctr">
              <a:solidFill>
                <a:schemeClr val="bg1">
                  <a:lumMod val="75000"/>
                </a:schemeClr>
              </a:solidFill>
              <a:prstDash val="sysDash"/>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t>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745274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997431172167306E-2"/>
          <c:y val="8.5016835016835018E-2"/>
          <c:w val="0.93558291577189223"/>
          <c:h val="0.66382459768286539"/>
        </c:manualLayout>
      </c:layout>
      <c:lineChart>
        <c:grouping val="standard"/>
        <c:varyColors val="0"/>
        <c:ser>
          <c:idx val="0"/>
          <c:order val="0"/>
          <c:tx>
            <c:strRef>
              <c:f>data!$B$7</c:f>
              <c:strCache>
                <c:ptCount val="1"/>
                <c:pt idx="0">
                  <c:v>Total pay (nominal)</c:v>
                </c:pt>
              </c:strCache>
            </c:strRef>
          </c:tx>
          <c:spPr>
            <a:ln w="28575" cap="rnd">
              <a:solidFill>
                <a:srgbClr val="002060"/>
              </a:solidFill>
              <a:round/>
            </a:ln>
            <a:effectLst/>
          </c:spPr>
          <c:marker>
            <c:symbol val="none"/>
          </c:marker>
          <c:cat>
            <c:strRef>
              <c:f>data!$A$10:$A$266</c:f>
              <c:strCache>
                <c:ptCount val="257"/>
                <c:pt idx="0">
                  <c:v>Mar-May 2001</c:v>
                </c:pt>
                <c:pt idx="1">
                  <c:v>Apr-Jun 2001</c:v>
                </c:pt>
                <c:pt idx="2">
                  <c:v>May-Jul 2001</c:v>
                </c:pt>
                <c:pt idx="3">
                  <c:v>Jun-Aug 2001</c:v>
                </c:pt>
                <c:pt idx="4">
                  <c:v>Jul-Sep 2001</c:v>
                </c:pt>
                <c:pt idx="5">
                  <c:v>Aug-Oct 2001</c:v>
                </c:pt>
                <c:pt idx="6">
                  <c:v>Sep-Nov 2001</c:v>
                </c:pt>
                <c:pt idx="7">
                  <c:v>Oct-Dec 2001</c:v>
                </c:pt>
                <c:pt idx="8">
                  <c:v>Nov-Jan 2002</c:v>
                </c:pt>
                <c:pt idx="9">
                  <c:v>Dec-Feb 2002</c:v>
                </c:pt>
                <c:pt idx="10">
                  <c:v>Jan-Mar 2002</c:v>
                </c:pt>
                <c:pt idx="11">
                  <c:v>Feb-Apr 2002</c:v>
                </c:pt>
                <c:pt idx="12">
                  <c:v>Mar-May 2002</c:v>
                </c:pt>
                <c:pt idx="13">
                  <c:v>Apr-Jun 2002</c:v>
                </c:pt>
                <c:pt idx="14">
                  <c:v>May-Jul 2002</c:v>
                </c:pt>
                <c:pt idx="15">
                  <c:v>Jun-Aug 2002</c:v>
                </c:pt>
                <c:pt idx="16">
                  <c:v>Jul-Sep 2002</c:v>
                </c:pt>
                <c:pt idx="17">
                  <c:v>Aug-Oct 2002</c:v>
                </c:pt>
                <c:pt idx="18">
                  <c:v>Sep-Nov 2002</c:v>
                </c:pt>
                <c:pt idx="19">
                  <c:v>Oct-Dec 2002</c:v>
                </c:pt>
                <c:pt idx="20">
                  <c:v>Nov-Jan 2003</c:v>
                </c:pt>
                <c:pt idx="21">
                  <c:v>Dec-Feb 2003</c:v>
                </c:pt>
                <c:pt idx="22">
                  <c:v>Jan-Mar 2003</c:v>
                </c:pt>
                <c:pt idx="23">
                  <c:v>Feb-Apr 2003</c:v>
                </c:pt>
                <c:pt idx="24">
                  <c:v>Mar-May 2003</c:v>
                </c:pt>
                <c:pt idx="25">
                  <c:v>Apr-Jun 2003</c:v>
                </c:pt>
                <c:pt idx="26">
                  <c:v>May-Jul 2003</c:v>
                </c:pt>
                <c:pt idx="27">
                  <c:v>Jun-Aug 2003</c:v>
                </c:pt>
                <c:pt idx="28">
                  <c:v>Jul-Sep 2003</c:v>
                </c:pt>
                <c:pt idx="29">
                  <c:v>Aug-Oct 2003</c:v>
                </c:pt>
                <c:pt idx="30">
                  <c:v>Sep-Nov 2003</c:v>
                </c:pt>
                <c:pt idx="31">
                  <c:v>Oct-Dec 2003</c:v>
                </c:pt>
                <c:pt idx="32">
                  <c:v>Nov-Jan 2004</c:v>
                </c:pt>
                <c:pt idx="33">
                  <c:v>Dec-Feb 2004</c:v>
                </c:pt>
                <c:pt idx="34">
                  <c:v>Jan-Mar 2004</c:v>
                </c:pt>
                <c:pt idx="35">
                  <c:v>Feb-Apr 2004</c:v>
                </c:pt>
                <c:pt idx="36">
                  <c:v>Mar-May 2004</c:v>
                </c:pt>
                <c:pt idx="37">
                  <c:v>Apr-Jun 2004</c:v>
                </c:pt>
                <c:pt idx="38">
                  <c:v>May-Jul 2004</c:v>
                </c:pt>
                <c:pt idx="39">
                  <c:v>Jun-Aug 2004</c:v>
                </c:pt>
                <c:pt idx="40">
                  <c:v>Jul-Sep 2004</c:v>
                </c:pt>
                <c:pt idx="41">
                  <c:v>Aug-Oct 2004</c:v>
                </c:pt>
                <c:pt idx="42">
                  <c:v>Sep-Nov 2004</c:v>
                </c:pt>
                <c:pt idx="43">
                  <c:v>Oct-Dec 2004</c:v>
                </c:pt>
                <c:pt idx="44">
                  <c:v>Nov-Jan 2005</c:v>
                </c:pt>
                <c:pt idx="45">
                  <c:v>Dec-Feb 2005</c:v>
                </c:pt>
                <c:pt idx="46">
                  <c:v>Jan-Mar 2005</c:v>
                </c:pt>
                <c:pt idx="47">
                  <c:v>Feb-Apr 2005</c:v>
                </c:pt>
                <c:pt idx="48">
                  <c:v>Mar-May 2005</c:v>
                </c:pt>
                <c:pt idx="49">
                  <c:v>Apr-Jun 2005</c:v>
                </c:pt>
                <c:pt idx="50">
                  <c:v>May-Jul 2005</c:v>
                </c:pt>
                <c:pt idx="51">
                  <c:v>Jun-Aug 2005</c:v>
                </c:pt>
                <c:pt idx="52">
                  <c:v>Jul-Sep 2005</c:v>
                </c:pt>
                <c:pt idx="53">
                  <c:v>Aug-Oct 2005</c:v>
                </c:pt>
                <c:pt idx="54">
                  <c:v>Sep-Nov 2005</c:v>
                </c:pt>
                <c:pt idx="55">
                  <c:v>Oct-Dec 2005</c:v>
                </c:pt>
                <c:pt idx="56">
                  <c:v>Nov-Jan 2006</c:v>
                </c:pt>
                <c:pt idx="57">
                  <c:v>Dec-Feb 2006</c:v>
                </c:pt>
                <c:pt idx="58">
                  <c:v>Jan-Mar 2006</c:v>
                </c:pt>
                <c:pt idx="59">
                  <c:v>Feb-Apr 2006</c:v>
                </c:pt>
                <c:pt idx="60">
                  <c:v>Mar-May 2006</c:v>
                </c:pt>
                <c:pt idx="61">
                  <c:v>Apr-Jun 2006</c:v>
                </c:pt>
                <c:pt idx="62">
                  <c:v>May-Jul 2006</c:v>
                </c:pt>
                <c:pt idx="63">
                  <c:v>Jun-Aug 2006</c:v>
                </c:pt>
                <c:pt idx="64">
                  <c:v>Jul-Sep 2006</c:v>
                </c:pt>
                <c:pt idx="65">
                  <c:v>Aug-Oct 2006</c:v>
                </c:pt>
                <c:pt idx="66">
                  <c:v>Sep-Nov 2006</c:v>
                </c:pt>
                <c:pt idx="67">
                  <c:v>Oct-Dec 2006</c:v>
                </c:pt>
                <c:pt idx="68">
                  <c:v>Nov-Jan 2007</c:v>
                </c:pt>
                <c:pt idx="69">
                  <c:v>Dec-Feb 2007</c:v>
                </c:pt>
                <c:pt idx="70">
                  <c:v>Jan-Mar 2007</c:v>
                </c:pt>
                <c:pt idx="71">
                  <c:v>Feb-Apr 2007</c:v>
                </c:pt>
                <c:pt idx="72">
                  <c:v>Mar-May 2007</c:v>
                </c:pt>
                <c:pt idx="73">
                  <c:v>Apr-Jun 2007</c:v>
                </c:pt>
                <c:pt idx="74">
                  <c:v>May-Jul 2007</c:v>
                </c:pt>
                <c:pt idx="75">
                  <c:v>Jun-Aug 2007</c:v>
                </c:pt>
                <c:pt idx="76">
                  <c:v>Jul-Sep 2007</c:v>
                </c:pt>
                <c:pt idx="77">
                  <c:v>Aug-Oct 2007</c:v>
                </c:pt>
                <c:pt idx="78">
                  <c:v>Sep-Nov 2007</c:v>
                </c:pt>
                <c:pt idx="79">
                  <c:v>Oct-Dec 2007</c:v>
                </c:pt>
                <c:pt idx="80">
                  <c:v>Nov-Jan 2008</c:v>
                </c:pt>
                <c:pt idx="81">
                  <c:v>Dec-Feb 2008</c:v>
                </c:pt>
                <c:pt idx="82">
                  <c:v>Jan-Mar 2008</c:v>
                </c:pt>
                <c:pt idx="83">
                  <c:v>Feb-Apr 2008</c:v>
                </c:pt>
                <c:pt idx="84">
                  <c:v>Mar-May 2008</c:v>
                </c:pt>
                <c:pt idx="85">
                  <c:v>Apr-Jun 2008</c:v>
                </c:pt>
                <c:pt idx="86">
                  <c:v>May-Jul 2008</c:v>
                </c:pt>
                <c:pt idx="87">
                  <c:v>Jun-Aug 2008</c:v>
                </c:pt>
                <c:pt idx="88">
                  <c:v>Jul-Sep 2008</c:v>
                </c:pt>
                <c:pt idx="89">
                  <c:v>Aug-Oct 2008</c:v>
                </c:pt>
                <c:pt idx="90">
                  <c:v>Sep-Nov 2008</c:v>
                </c:pt>
                <c:pt idx="91">
                  <c:v>Oct-Dec 2008</c:v>
                </c:pt>
                <c:pt idx="92">
                  <c:v>Nov-Jan 2009</c:v>
                </c:pt>
                <c:pt idx="93">
                  <c:v>Dec-Feb 2009</c:v>
                </c:pt>
                <c:pt idx="94">
                  <c:v>Jan-Mar 2009</c:v>
                </c:pt>
                <c:pt idx="95">
                  <c:v>Feb-Apr 2009</c:v>
                </c:pt>
                <c:pt idx="96">
                  <c:v>Mar-May 2009</c:v>
                </c:pt>
                <c:pt idx="97">
                  <c:v>Apr-Jun 2009</c:v>
                </c:pt>
                <c:pt idx="98">
                  <c:v>May-Jul 2009</c:v>
                </c:pt>
                <c:pt idx="99">
                  <c:v>Jun-Aug 2009</c:v>
                </c:pt>
                <c:pt idx="100">
                  <c:v>Jul-Sep 2009</c:v>
                </c:pt>
                <c:pt idx="101">
                  <c:v>Aug-Oct 2009</c:v>
                </c:pt>
                <c:pt idx="102">
                  <c:v>Sep-Nov 2009</c:v>
                </c:pt>
                <c:pt idx="103">
                  <c:v>Oct-Dec 2009</c:v>
                </c:pt>
                <c:pt idx="104">
                  <c:v>Nov-Jan 2010</c:v>
                </c:pt>
                <c:pt idx="105">
                  <c:v>Dec-Feb 2010</c:v>
                </c:pt>
                <c:pt idx="106">
                  <c:v>Jan-Mar 2010</c:v>
                </c:pt>
                <c:pt idx="107">
                  <c:v>Feb-Apr 2010</c:v>
                </c:pt>
                <c:pt idx="108">
                  <c:v>Mar-May 2010</c:v>
                </c:pt>
                <c:pt idx="109">
                  <c:v>Apr-Jun 2010</c:v>
                </c:pt>
                <c:pt idx="110">
                  <c:v>May-Jul 2010</c:v>
                </c:pt>
                <c:pt idx="111">
                  <c:v>Jun-Aug 2010</c:v>
                </c:pt>
                <c:pt idx="112">
                  <c:v>Jul-Sep 2010</c:v>
                </c:pt>
                <c:pt idx="113">
                  <c:v>Aug-Oct 2010</c:v>
                </c:pt>
                <c:pt idx="114">
                  <c:v>Sep-Nov 2010</c:v>
                </c:pt>
                <c:pt idx="115">
                  <c:v>Oct-Dec 2010</c:v>
                </c:pt>
                <c:pt idx="116">
                  <c:v>Nov-Jan 2011</c:v>
                </c:pt>
                <c:pt idx="117">
                  <c:v>Dec-Feb 2011</c:v>
                </c:pt>
                <c:pt idx="118">
                  <c:v>Jan-Mar 2011</c:v>
                </c:pt>
                <c:pt idx="119">
                  <c:v>Feb-Apr 2011</c:v>
                </c:pt>
                <c:pt idx="120">
                  <c:v>Mar-May 2011</c:v>
                </c:pt>
                <c:pt idx="121">
                  <c:v>Apr-Jun 2011</c:v>
                </c:pt>
                <c:pt idx="122">
                  <c:v>May-Jul 2011</c:v>
                </c:pt>
                <c:pt idx="123">
                  <c:v>Jun-Aug 2011</c:v>
                </c:pt>
                <c:pt idx="124">
                  <c:v>Jul-Sep 2011</c:v>
                </c:pt>
                <c:pt idx="125">
                  <c:v>Aug-Oct 2011</c:v>
                </c:pt>
                <c:pt idx="126">
                  <c:v>Sep-Nov 2011</c:v>
                </c:pt>
                <c:pt idx="127">
                  <c:v>Oct-Dec 2011</c:v>
                </c:pt>
                <c:pt idx="128">
                  <c:v>Nov-Jan 2012</c:v>
                </c:pt>
                <c:pt idx="129">
                  <c:v>Dec-Feb 2012</c:v>
                </c:pt>
                <c:pt idx="130">
                  <c:v>Jan-Mar 2012</c:v>
                </c:pt>
                <c:pt idx="131">
                  <c:v>Feb-Apr 2012</c:v>
                </c:pt>
                <c:pt idx="132">
                  <c:v>Mar-May 2012</c:v>
                </c:pt>
                <c:pt idx="133">
                  <c:v>Apr-Jun 2012</c:v>
                </c:pt>
                <c:pt idx="134">
                  <c:v>May-Jul 2012</c:v>
                </c:pt>
                <c:pt idx="135">
                  <c:v>Jun-Aug 2012</c:v>
                </c:pt>
                <c:pt idx="136">
                  <c:v>Jul-Sep 2012</c:v>
                </c:pt>
                <c:pt idx="137">
                  <c:v>Aug-Oct 2012</c:v>
                </c:pt>
                <c:pt idx="138">
                  <c:v>Sep-Nov 2012</c:v>
                </c:pt>
                <c:pt idx="139">
                  <c:v>Oct-Dec 2012</c:v>
                </c:pt>
                <c:pt idx="140">
                  <c:v>Nov-Jan 2013</c:v>
                </c:pt>
                <c:pt idx="141">
                  <c:v>Dec-Feb 2013</c:v>
                </c:pt>
                <c:pt idx="142">
                  <c:v>Jan-Mar 2013</c:v>
                </c:pt>
                <c:pt idx="143">
                  <c:v>Feb-Apr 2013</c:v>
                </c:pt>
                <c:pt idx="144">
                  <c:v>Mar-May 2013</c:v>
                </c:pt>
                <c:pt idx="145">
                  <c:v>Apr-Jun 2013</c:v>
                </c:pt>
                <c:pt idx="146">
                  <c:v>May-Jul 2013</c:v>
                </c:pt>
                <c:pt idx="147">
                  <c:v>Jun-Aug 2013</c:v>
                </c:pt>
                <c:pt idx="148">
                  <c:v>Jul-Sep 2013</c:v>
                </c:pt>
                <c:pt idx="149">
                  <c:v>Aug-Oct 2013</c:v>
                </c:pt>
                <c:pt idx="150">
                  <c:v>Sep-Nov 2013</c:v>
                </c:pt>
                <c:pt idx="151">
                  <c:v>Oct-Dec 2013</c:v>
                </c:pt>
                <c:pt idx="152">
                  <c:v>Nov-Jan 2014</c:v>
                </c:pt>
                <c:pt idx="153">
                  <c:v>Dec-Feb 2014</c:v>
                </c:pt>
                <c:pt idx="154">
                  <c:v>Jan-Mar 2014</c:v>
                </c:pt>
                <c:pt idx="155">
                  <c:v>Feb-Apr 2014</c:v>
                </c:pt>
                <c:pt idx="156">
                  <c:v>Mar-May 2014</c:v>
                </c:pt>
                <c:pt idx="157">
                  <c:v>Apr-Jun 2014</c:v>
                </c:pt>
                <c:pt idx="158">
                  <c:v>May-Jul 2014</c:v>
                </c:pt>
                <c:pt idx="159">
                  <c:v>Jun-Aug 2014</c:v>
                </c:pt>
                <c:pt idx="160">
                  <c:v>Jul-Sep 2014</c:v>
                </c:pt>
                <c:pt idx="161">
                  <c:v>Aug-Oct 2014</c:v>
                </c:pt>
                <c:pt idx="162">
                  <c:v>Sep-Nov 2014</c:v>
                </c:pt>
                <c:pt idx="163">
                  <c:v>Oct-Dec 2014</c:v>
                </c:pt>
                <c:pt idx="164">
                  <c:v>Nov-Jan 2015</c:v>
                </c:pt>
                <c:pt idx="165">
                  <c:v>Dec-Feb 2015</c:v>
                </c:pt>
                <c:pt idx="166">
                  <c:v>Jan-Mar 2015</c:v>
                </c:pt>
                <c:pt idx="167">
                  <c:v>Feb-Apr 2015</c:v>
                </c:pt>
                <c:pt idx="168">
                  <c:v>Mar-May 2015</c:v>
                </c:pt>
                <c:pt idx="169">
                  <c:v>Apr-Jun 2015</c:v>
                </c:pt>
                <c:pt idx="170">
                  <c:v>May-Jul 2015</c:v>
                </c:pt>
                <c:pt idx="171">
                  <c:v>Jun-Aug 2015</c:v>
                </c:pt>
                <c:pt idx="172">
                  <c:v>Jul-Sep 2015</c:v>
                </c:pt>
                <c:pt idx="173">
                  <c:v>Aug-Oct 2015</c:v>
                </c:pt>
                <c:pt idx="174">
                  <c:v>Sep-Nov 2015</c:v>
                </c:pt>
                <c:pt idx="175">
                  <c:v>Oct-Dec 2015</c:v>
                </c:pt>
                <c:pt idx="176">
                  <c:v>Nov-Jan 2016</c:v>
                </c:pt>
                <c:pt idx="177">
                  <c:v>Dec-Feb 2016</c:v>
                </c:pt>
                <c:pt idx="178">
                  <c:v>Jan-Mar 2016</c:v>
                </c:pt>
                <c:pt idx="179">
                  <c:v>Feb-Apr 2016</c:v>
                </c:pt>
                <c:pt idx="180">
                  <c:v>Mar-May 2016</c:v>
                </c:pt>
                <c:pt idx="181">
                  <c:v>Apr-Jun 2016</c:v>
                </c:pt>
                <c:pt idx="182">
                  <c:v>May-Jul 2016</c:v>
                </c:pt>
                <c:pt idx="183">
                  <c:v>Jun-Aug 2016</c:v>
                </c:pt>
                <c:pt idx="184">
                  <c:v>Jul-Sep 2016</c:v>
                </c:pt>
                <c:pt idx="185">
                  <c:v>Aug-Oct 2016</c:v>
                </c:pt>
                <c:pt idx="186">
                  <c:v>Sep-Nov 2016</c:v>
                </c:pt>
                <c:pt idx="187">
                  <c:v>Oct-Dec 2016</c:v>
                </c:pt>
                <c:pt idx="188">
                  <c:v>Nov-Jan 2017</c:v>
                </c:pt>
                <c:pt idx="189">
                  <c:v>Dec-Feb 2017</c:v>
                </c:pt>
                <c:pt idx="190">
                  <c:v>Jan-Mar 2017</c:v>
                </c:pt>
                <c:pt idx="191">
                  <c:v>Feb-Apr 2017</c:v>
                </c:pt>
                <c:pt idx="192">
                  <c:v>Mar-May 2017</c:v>
                </c:pt>
                <c:pt idx="193">
                  <c:v>Apr-Jun 2017</c:v>
                </c:pt>
                <c:pt idx="194">
                  <c:v>May-Jul 2017</c:v>
                </c:pt>
                <c:pt idx="195">
                  <c:v>Jun-Aug 2017</c:v>
                </c:pt>
                <c:pt idx="196">
                  <c:v>Jul-Sep 2017</c:v>
                </c:pt>
                <c:pt idx="197">
                  <c:v>Aug-Oct 2017</c:v>
                </c:pt>
                <c:pt idx="198">
                  <c:v>Sep-Nov 2017</c:v>
                </c:pt>
                <c:pt idx="199">
                  <c:v>Oct-Dec 2017</c:v>
                </c:pt>
                <c:pt idx="200">
                  <c:v>Nov-Jan 2018</c:v>
                </c:pt>
                <c:pt idx="201">
                  <c:v>Dec-Feb 2018</c:v>
                </c:pt>
                <c:pt idx="202">
                  <c:v>Jan-Mar 2018</c:v>
                </c:pt>
                <c:pt idx="203">
                  <c:v>Feb-Apr 2018</c:v>
                </c:pt>
                <c:pt idx="204">
                  <c:v>Mar-May 2018</c:v>
                </c:pt>
                <c:pt idx="205">
                  <c:v>Apr-Jun 2018</c:v>
                </c:pt>
                <c:pt idx="206">
                  <c:v>May-Jul 2018</c:v>
                </c:pt>
                <c:pt idx="207">
                  <c:v>Jun-Aug 2018</c:v>
                </c:pt>
                <c:pt idx="208">
                  <c:v>Jul-Sep 2018</c:v>
                </c:pt>
                <c:pt idx="209">
                  <c:v>Aug-Oct 2018</c:v>
                </c:pt>
                <c:pt idx="210">
                  <c:v>Sep-Nov 2018</c:v>
                </c:pt>
                <c:pt idx="211">
                  <c:v>Oct-Dec 2018</c:v>
                </c:pt>
                <c:pt idx="212">
                  <c:v>Nov-Jan 2019</c:v>
                </c:pt>
                <c:pt idx="213">
                  <c:v>Dec-Feb 2019</c:v>
                </c:pt>
                <c:pt idx="214">
                  <c:v>Jan-Mar 2019</c:v>
                </c:pt>
                <c:pt idx="215">
                  <c:v>Feb-Apr 2019</c:v>
                </c:pt>
                <c:pt idx="216">
                  <c:v>Mar-May 2019</c:v>
                </c:pt>
                <c:pt idx="217">
                  <c:v>Apr-Jun 2019</c:v>
                </c:pt>
                <c:pt idx="218">
                  <c:v>May-Jul 2019</c:v>
                </c:pt>
                <c:pt idx="219">
                  <c:v>Jun-Aug 2019</c:v>
                </c:pt>
                <c:pt idx="220">
                  <c:v>Jul-Sep 2019</c:v>
                </c:pt>
                <c:pt idx="221">
                  <c:v>Aug-Oct 2019</c:v>
                </c:pt>
                <c:pt idx="222">
                  <c:v>Sep-Nov 2019</c:v>
                </c:pt>
                <c:pt idx="223">
                  <c:v>Oct-Dec 2019</c:v>
                </c:pt>
                <c:pt idx="224">
                  <c:v>Nov-Jan 2020</c:v>
                </c:pt>
                <c:pt idx="225">
                  <c:v>Dec-Feb 2020</c:v>
                </c:pt>
                <c:pt idx="226">
                  <c:v>Jan-Mar 2020</c:v>
                </c:pt>
                <c:pt idx="227">
                  <c:v>Feb-Apr 2020</c:v>
                </c:pt>
                <c:pt idx="228">
                  <c:v>Mar-May 2020</c:v>
                </c:pt>
                <c:pt idx="229">
                  <c:v>Apr-Jun 2020</c:v>
                </c:pt>
                <c:pt idx="230">
                  <c:v>May-Jul 2020</c:v>
                </c:pt>
                <c:pt idx="231">
                  <c:v>Jun-Aug 2020</c:v>
                </c:pt>
                <c:pt idx="232">
                  <c:v>Jul-Sep 2020</c:v>
                </c:pt>
                <c:pt idx="233">
                  <c:v>Aug-Oct 2020</c:v>
                </c:pt>
                <c:pt idx="234">
                  <c:v>Sep-Nov 2020</c:v>
                </c:pt>
                <c:pt idx="235">
                  <c:v>Oct-Dec 2020</c:v>
                </c:pt>
                <c:pt idx="236">
                  <c:v>Nov-Jan 2021</c:v>
                </c:pt>
                <c:pt idx="237">
                  <c:v>Dec-Feb 2021</c:v>
                </c:pt>
                <c:pt idx="238">
                  <c:v>Jan-Mar 2021</c:v>
                </c:pt>
                <c:pt idx="239">
                  <c:v>Feb-Apr 2021</c:v>
                </c:pt>
                <c:pt idx="240">
                  <c:v>Mar-May 2021</c:v>
                </c:pt>
                <c:pt idx="241">
                  <c:v>Apr-Jun 2021</c:v>
                </c:pt>
                <c:pt idx="242">
                  <c:v>May-Jul 2021</c:v>
                </c:pt>
                <c:pt idx="243">
                  <c:v>Jun-Aug 2021</c:v>
                </c:pt>
                <c:pt idx="244">
                  <c:v>Jul-Sept 2021</c:v>
                </c:pt>
                <c:pt idx="245">
                  <c:v>Aug-Oct 2021</c:v>
                </c:pt>
                <c:pt idx="246">
                  <c:v>Sept-Nov 2021</c:v>
                </c:pt>
                <c:pt idx="247">
                  <c:v>Oct-Dec 2021</c:v>
                </c:pt>
                <c:pt idx="248">
                  <c:v>Nov-Jan 2022</c:v>
                </c:pt>
                <c:pt idx="249">
                  <c:v>Dec-Feb 2022</c:v>
                </c:pt>
                <c:pt idx="250">
                  <c:v>Jan-Mar 2022</c:v>
                </c:pt>
                <c:pt idx="251">
                  <c:v>Feb-Apr 2022</c:v>
                </c:pt>
                <c:pt idx="252">
                  <c:v>Mar-May 2022</c:v>
                </c:pt>
                <c:pt idx="253">
                  <c:v>Apr-Jun 2022</c:v>
                </c:pt>
                <c:pt idx="254">
                  <c:v>May-Jul 2022</c:v>
                </c:pt>
                <c:pt idx="255">
                  <c:v>Jun-Aug 2022</c:v>
                </c:pt>
                <c:pt idx="256">
                  <c:v>Jul-Sept 2022</c:v>
                </c:pt>
              </c:strCache>
            </c:strRef>
          </c:cat>
          <c:val>
            <c:numRef>
              <c:f>data!$B$10:$B$266</c:f>
              <c:numCache>
                <c:formatCode>0.0</c:formatCode>
                <c:ptCount val="257"/>
                <c:pt idx="0">
                  <c:v>5.1464757569459998</c:v>
                </c:pt>
                <c:pt idx="1">
                  <c:v>5.5081544620829996</c:v>
                </c:pt>
                <c:pt idx="2">
                  <c:v>5.2104401213599996</c:v>
                </c:pt>
                <c:pt idx="3">
                  <c:v>5.2468628440079996</c:v>
                </c:pt>
                <c:pt idx="4">
                  <c:v>4.7873151088670003</c:v>
                </c:pt>
                <c:pt idx="5">
                  <c:v>4.7307212813469999</c:v>
                </c:pt>
                <c:pt idx="6">
                  <c:v>4.5166790198709998</c:v>
                </c:pt>
                <c:pt idx="7">
                  <c:v>4.0919105653940004</c:v>
                </c:pt>
                <c:pt idx="8">
                  <c:v>3.7704140575139999</c:v>
                </c:pt>
                <c:pt idx="9">
                  <c:v>3.292764750536</c:v>
                </c:pt>
                <c:pt idx="10">
                  <c:v>3.2470175129190002</c:v>
                </c:pt>
                <c:pt idx="11">
                  <c:v>3.0695053108730002</c:v>
                </c:pt>
                <c:pt idx="12">
                  <c:v>3.3199514522569999</c:v>
                </c:pt>
                <c:pt idx="13">
                  <c:v>3.548554734878</c:v>
                </c:pt>
                <c:pt idx="14">
                  <c:v>3.7645706070320002</c:v>
                </c:pt>
                <c:pt idx="15">
                  <c:v>3.543354899074</c:v>
                </c:pt>
                <c:pt idx="16">
                  <c:v>3.3411197905729999</c:v>
                </c:pt>
                <c:pt idx="17">
                  <c:v>2.983137931391</c:v>
                </c:pt>
                <c:pt idx="18">
                  <c:v>2.8840286538659998</c:v>
                </c:pt>
                <c:pt idx="19">
                  <c:v>2.655229041089</c:v>
                </c:pt>
                <c:pt idx="20">
                  <c:v>2.5878158881409998</c:v>
                </c:pt>
                <c:pt idx="21">
                  <c:v>2.3875632157750002</c:v>
                </c:pt>
                <c:pt idx="22">
                  <c:v>2.9035354896349999</c:v>
                </c:pt>
                <c:pt idx="23">
                  <c:v>3.0780434822720002</c:v>
                </c:pt>
                <c:pt idx="24">
                  <c:v>3.291963760857</c:v>
                </c:pt>
                <c:pt idx="25">
                  <c:v>2.847057845408</c:v>
                </c:pt>
                <c:pt idx="26">
                  <c:v>2.7042980300539998</c:v>
                </c:pt>
                <c:pt idx="27">
                  <c:v>2.8591247713680001</c:v>
                </c:pt>
                <c:pt idx="28">
                  <c:v>3.1125290739140001</c:v>
                </c:pt>
                <c:pt idx="29">
                  <c:v>3.5228309994970002</c:v>
                </c:pt>
                <c:pt idx="30">
                  <c:v>3.6445431306180001</c:v>
                </c:pt>
                <c:pt idx="31">
                  <c:v>3.8692694831510002</c:v>
                </c:pt>
                <c:pt idx="32">
                  <c:v>3.956772303942</c:v>
                </c:pt>
                <c:pt idx="33">
                  <c:v>3.8838711440389999</c:v>
                </c:pt>
                <c:pt idx="34">
                  <c:v>3.7469862362650002</c:v>
                </c:pt>
                <c:pt idx="35">
                  <c:v>3.7808021709520001</c:v>
                </c:pt>
                <c:pt idx="36">
                  <c:v>4.0926088129689999</c:v>
                </c:pt>
                <c:pt idx="37">
                  <c:v>4.2870588184020004</c:v>
                </c:pt>
                <c:pt idx="38">
                  <c:v>4.3919505409650004</c:v>
                </c:pt>
                <c:pt idx="39">
                  <c:v>4.372934129641</c:v>
                </c:pt>
                <c:pt idx="40">
                  <c:v>4.5746658966189999</c:v>
                </c:pt>
                <c:pt idx="41">
                  <c:v>4.7018675996840003</c:v>
                </c:pt>
                <c:pt idx="42">
                  <c:v>4.9076023019530002</c:v>
                </c:pt>
                <c:pt idx="43">
                  <c:v>4.766489414125</c:v>
                </c:pt>
                <c:pt idx="44">
                  <c:v>4.803286159962</c:v>
                </c:pt>
                <c:pt idx="45">
                  <c:v>5.0399016631049998</c:v>
                </c:pt>
                <c:pt idx="46">
                  <c:v>5.0534453453800001</c:v>
                </c:pt>
                <c:pt idx="47">
                  <c:v>4.7247740031549998</c:v>
                </c:pt>
                <c:pt idx="48">
                  <c:v>4.3376071423899996</c:v>
                </c:pt>
                <c:pt idx="49">
                  <c:v>4.3118346191360004</c:v>
                </c:pt>
                <c:pt idx="50">
                  <c:v>4.5048458679219996</c:v>
                </c:pt>
                <c:pt idx="51">
                  <c:v>4.7129922319529998</c:v>
                </c:pt>
                <c:pt idx="52">
                  <c:v>4.7617781984259997</c:v>
                </c:pt>
                <c:pt idx="53">
                  <c:v>4.5275491092760003</c:v>
                </c:pt>
                <c:pt idx="54">
                  <c:v>4.3154423229340004</c:v>
                </c:pt>
                <c:pt idx="55">
                  <c:v>4.3089127046159996</c:v>
                </c:pt>
                <c:pt idx="56">
                  <c:v>4.3775414566649999</c:v>
                </c:pt>
                <c:pt idx="57">
                  <c:v>4.9109221038759996</c:v>
                </c:pt>
                <c:pt idx="58">
                  <c:v>5.2331862466650003</c:v>
                </c:pt>
                <c:pt idx="59">
                  <c:v>5.4347261380239997</c:v>
                </c:pt>
                <c:pt idx="60">
                  <c:v>4.9438916142</c:v>
                </c:pt>
                <c:pt idx="61">
                  <c:v>4.9361315077340002</c:v>
                </c:pt>
                <c:pt idx="62">
                  <c:v>4.8430645851360001</c:v>
                </c:pt>
                <c:pt idx="63">
                  <c:v>4.5516841343790002</c:v>
                </c:pt>
                <c:pt idx="64">
                  <c:v>3.9003440158839999</c:v>
                </c:pt>
                <c:pt idx="65">
                  <c:v>3.7832546081139999</c:v>
                </c:pt>
                <c:pt idx="66">
                  <c:v>3.9025939574059998</c:v>
                </c:pt>
                <c:pt idx="67">
                  <c:v>4.6346879336690003</c:v>
                </c:pt>
                <c:pt idx="68">
                  <c:v>5.5912435406130001</c:v>
                </c:pt>
                <c:pt idx="69">
                  <c:v>6.6886683287839999</c:v>
                </c:pt>
                <c:pt idx="70">
                  <c:v>6.3734442800159998</c:v>
                </c:pt>
                <c:pt idx="71">
                  <c:v>5.420429906222</c:v>
                </c:pt>
                <c:pt idx="72">
                  <c:v>4.4766356796310003</c:v>
                </c:pt>
                <c:pt idx="73">
                  <c:v>4.2478439611549996</c:v>
                </c:pt>
                <c:pt idx="74">
                  <c:v>4.4409894923340003</c:v>
                </c:pt>
                <c:pt idx="75">
                  <c:v>4.6321504266330003</c:v>
                </c:pt>
                <c:pt idx="76">
                  <c:v>5.0555596525939999</c:v>
                </c:pt>
                <c:pt idx="77">
                  <c:v>4.8657956909909998</c:v>
                </c:pt>
                <c:pt idx="78">
                  <c:v>4.71100635102</c:v>
                </c:pt>
                <c:pt idx="79">
                  <c:v>3.9001459704310002</c:v>
                </c:pt>
                <c:pt idx="80">
                  <c:v>3.9649762982430001</c:v>
                </c:pt>
                <c:pt idx="81">
                  <c:v>3.8936001744639999</c:v>
                </c:pt>
                <c:pt idx="82">
                  <c:v>4.7565521395900001</c:v>
                </c:pt>
                <c:pt idx="83">
                  <c:v>4.710804475442</c:v>
                </c:pt>
                <c:pt idx="84">
                  <c:v>4.6076586427109998</c:v>
                </c:pt>
                <c:pt idx="85">
                  <c:v>3.8082599564900002</c:v>
                </c:pt>
                <c:pt idx="86">
                  <c:v>3.4983792048670002</c:v>
                </c:pt>
                <c:pt idx="87">
                  <c:v>3.1395134432609999</c:v>
                </c:pt>
                <c:pt idx="88">
                  <c:v>2.9217464238119999</c:v>
                </c:pt>
                <c:pt idx="89">
                  <c:v>2.995259807054</c:v>
                </c:pt>
                <c:pt idx="90">
                  <c:v>2.7680232349030001</c:v>
                </c:pt>
                <c:pt idx="91">
                  <c:v>2.7235701555920002</c:v>
                </c:pt>
                <c:pt idx="92">
                  <c:v>1.168095683744</c:v>
                </c:pt>
                <c:pt idx="93">
                  <c:v>-1.571705777342</c:v>
                </c:pt>
                <c:pt idx="94">
                  <c:v>-2.7277588687079999</c:v>
                </c:pt>
                <c:pt idx="95">
                  <c:v>-1.8038638173020001</c:v>
                </c:pt>
                <c:pt idx="96">
                  <c:v>0.37386043388099999</c:v>
                </c:pt>
                <c:pt idx="97">
                  <c:v>1.0922418038549999</c:v>
                </c:pt>
                <c:pt idx="98">
                  <c:v>0.65269774704000005</c:v>
                </c:pt>
                <c:pt idx="99">
                  <c:v>0.62803765594500005</c:v>
                </c:pt>
                <c:pt idx="100">
                  <c:v>0.57842034014599997</c:v>
                </c:pt>
                <c:pt idx="101">
                  <c:v>0.59104403404600003</c:v>
                </c:pt>
                <c:pt idx="102">
                  <c:v>0.72227932682499996</c:v>
                </c:pt>
                <c:pt idx="103">
                  <c:v>0.75043026551400005</c:v>
                </c:pt>
                <c:pt idx="104">
                  <c:v>1.0657910745650001</c:v>
                </c:pt>
                <c:pt idx="105">
                  <c:v>2.5523211784359998</c:v>
                </c:pt>
                <c:pt idx="106">
                  <c:v>2.8104026413200001</c:v>
                </c:pt>
                <c:pt idx="107">
                  <c:v>2.7397192604780001</c:v>
                </c:pt>
                <c:pt idx="108">
                  <c:v>1.5626648719659999</c:v>
                </c:pt>
                <c:pt idx="109">
                  <c:v>1.6127533538779999</c:v>
                </c:pt>
                <c:pt idx="110">
                  <c:v>1.8119846865989999</c:v>
                </c:pt>
                <c:pt idx="111">
                  <c:v>1.8450641658939999</c:v>
                </c:pt>
                <c:pt idx="112">
                  <c:v>1.9763563499350001</c:v>
                </c:pt>
                <c:pt idx="113">
                  <c:v>2.1289309104690002</c:v>
                </c:pt>
                <c:pt idx="114">
                  <c:v>2.180876639659</c:v>
                </c:pt>
                <c:pt idx="115">
                  <c:v>2.1971189126469999</c:v>
                </c:pt>
                <c:pt idx="116">
                  <c:v>2.4696528168429999</c:v>
                </c:pt>
                <c:pt idx="117">
                  <c:v>2.594586226044</c:v>
                </c:pt>
                <c:pt idx="118">
                  <c:v>2.7256375567109998</c:v>
                </c:pt>
                <c:pt idx="119">
                  <c:v>2.3961719394330001</c:v>
                </c:pt>
                <c:pt idx="120">
                  <c:v>2.2604575988729998</c:v>
                </c:pt>
                <c:pt idx="121">
                  <c:v>2.4056190621579998</c:v>
                </c:pt>
                <c:pt idx="122">
                  <c:v>2.6736103466559999</c:v>
                </c:pt>
                <c:pt idx="123">
                  <c:v>2.6239324413389999</c:v>
                </c:pt>
                <c:pt idx="124">
                  <c:v>2.1894036895490001</c:v>
                </c:pt>
                <c:pt idx="125">
                  <c:v>1.9115074734719999</c:v>
                </c:pt>
                <c:pt idx="126">
                  <c:v>1.907351993989</c:v>
                </c:pt>
                <c:pt idx="127">
                  <c:v>1.911647554817</c:v>
                </c:pt>
                <c:pt idx="128">
                  <c:v>1.3628336564379999</c:v>
                </c:pt>
                <c:pt idx="129">
                  <c:v>0.99839879364100004</c:v>
                </c:pt>
                <c:pt idx="130">
                  <c:v>0.706043278537</c:v>
                </c:pt>
                <c:pt idx="131">
                  <c:v>1.1942963342949999</c:v>
                </c:pt>
                <c:pt idx="132">
                  <c:v>1.4261470975620001</c:v>
                </c:pt>
                <c:pt idx="133">
                  <c:v>1.5090233577429999</c:v>
                </c:pt>
                <c:pt idx="134">
                  <c:v>1.3833715339279999</c:v>
                </c:pt>
                <c:pt idx="135">
                  <c:v>1.6073207222229999</c:v>
                </c:pt>
                <c:pt idx="136">
                  <c:v>1.8036862764770001</c:v>
                </c:pt>
                <c:pt idx="137">
                  <c:v>1.7210784285280001</c:v>
                </c:pt>
                <c:pt idx="138">
                  <c:v>1.4585305428890001</c:v>
                </c:pt>
                <c:pt idx="139">
                  <c:v>1.2194406442950001</c:v>
                </c:pt>
                <c:pt idx="140">
                  <c:v>1.2564707682589999</c:v>
                </c:pt>
                <c:pt idx="141">
                  <c:v>1.155148153087</c:v>
                </c:pt>
                <c:pt idx="142">
                  <c:v>0.73166487840299999</c:v>
                </c:pt>
                <c:pt idx="143">
                  <c:v>1.3960895939119999</c:v>
                </c:pt>
                <c:pt idx="144">
                  <c:v>1.5900011714319999</c:v>
                </c:pt>
                <c:pt idx="145">
                  <c:v>1.99532549108</c:v>
                </c:pt>
                <c:pt idx="146">
                  <c:v>1.121188641596</c:v>
                </c:pt>
                <c:pt idx="147">
                  <c:v>0.71906587187899995</c:v>
                </c:pt>
                <c:pt idx="148">
                  <c:v>0.69618668398700001</c:v>
                </c:pt>
                <c:pt idx="149">
                  <c:v>0.78265854854200001</c:v>
                </c:pt>
                <c:pt idx="150">
                  <c:v>0.84196072875299999</c:v>
                </c:pt>
                <c:pt idx="151">
                  <c:v>0.99647670769899999</c:v>
                </c:pt>
                <c:pt idx="152">
                  <c:v>1.24002223381</c:v>
                </c:pt>
                <c:pt idx="153">
                  <c:v>1.7236687609620001</c:v>
                </c:pt>
                <c:pt idx="154">
                  <c:v>1.6472794424020001</c:v>
                </c:pt>
                <c:pt idx="155">
                  <c:v>0.62274179938200003</c:v>
                </c:pt>
                <c:pt idx="156">
                  <c:v>7.8223014149999999E-3</c:v>
                </c:pt>
                <c:pt idx="157">
                  <c:v>-0.14022331311399999</c:v>
                </c:pt>
                <c:pt idx="158">
                  <c:v>0.435871117797</c:v>
                </c:pt>
                <c:pt idx="159">
                  <c:v>0.59471060869799997</c:v>
                </c:pt>
                <c:pt idx="160">
                  <c:v>0.86535495857199995</c:v>
                </c:pt>
                <c:pt idx="161">
                  <c:v>1.3582448096990001</c:v>
                </c:pt>
                <c:pt idx="162">
                  <c:v>1.7173295817650001</c:v>
                </c:pt>
                <c:pt idx="163">
                  <c:v>2.0078640935040002</c:v>
                </c:pt>
                <c:pt idx="164">
                  <c:v>1.85173990429</c:v>
                </c:pt>
                <c:pt idx="165">
                  <c:v>1.7216562156290001</c:v>
                </c:pt>
                <c:pt idx="166">
                  <c:v>2.2928201380850002</c:v>
                </c:pt>
                <c:pt idx="167">
                  <c:v>2.6672079037300001</c:v>
                </c:pt>
                <c:pt idx="168">
                  <c:v>3.0727588888019999</c:v>
                </c:pt>
                <c:pt idx="169">
                  <c:v>2.4920379115059998</c:v>
                </c:pt>
                <c:pt idx="170">
                  <c:v>2.8008373832650002</c:v>
                </c:pt>
                <c:pt idx="171">
                  <c:v>2.980867123486</c:v>
                </c:pt>
                <c:pt idx="172">
                  <c:v>2.9025756817250001</c:v>
                </c:pt>
                <c:pt idx="173">
                  <c:v>2.3598828027479999</c:v>
                </c:pt>
                <c:pt idx="174">
                  <c:v>1.9694852366669999</c:v>
                </c:pt>
                <c:pt idx="175">
                  <c:v>1.86019792732</c:v>
                </c:pt>
                <c:pt idx="176">
                  <c:v>2.1843529716829999</c:v>
                </c:pt>
                <c:pt idx="177">
                  <c:v>2.032429992325</c:v>
                </c:pt>
                <c:pt idx="178">
                  <c:v>2.2890675440749999</c:v>
                </c:pt>
                <c:pt idx="179">
                  <c:v>2.1833315470649999</c:v>
                </c:pt>
                <c:pt idx="180">
                  <c:v>2.4565073828130002</c:v>
                </c:pt>
                <c:pt idx="181">
                  <c:v>2.4585986586840001</c:v>
                </c:pt>
                <c:pt idx="182">
                  <c:v>2.4513664442960001</c:v>
                </c:pt>
                <c:pt idx="183">
                  <c:v>2.3629620661059998</c:v>
                </c:pt>
                <c:pt idx="184">
                  <c:v>2.3547204454749999</c:v>
                </c:pt>
                <c:pt idx="185">
                  <c:v>2.4411730036189998</c:v>
                </c:pt>
                <c:pt idx="186">
                  <c:v>2.6843999512729999</c:v>
                </c:pt>
                <c:pt idx="187">
                  <c:v>2.4634108551390002</c:v>
                </c:pt>
                <c:pt idx="188">
                  <c:v>2.1136230986440001</c:v>
                </c:pt>
                <c:pt idx="189">
                  <c:v>2.0884838159660002</c:v>
                </c:pt>
                <c:pt idx="190">
                  <c:v>2.1964133064569999</c:v>
                </c:pt>
                <c:pt idx="191">
                  <c:v>2.2411097331510001</c:v>
                </c:pt>
                <c:pt idx="192">
                  <c:v>1.9983385548270001</c:v>
                </c:pt>
                <c:pt idx="193">
                  <c:v>2.2644561879389999</c:v>
                </c:pt>
                <c:pt idx="194">
                  <c:v>2.1932867030710002</c:v>
                </c:pt>
                <c:pt idx="195">
                  <c:v>2.32424137286</c:v>
                </c:pt>
                <c:pt idx="196">
                  <c:v>2.2988266453219999</c:v>
                </c:pt>
                <c:pt idx="197">
                  <c:v>2.5391178239409999</c:v>
                </c:pt>
                <c:pt idx="198">
                  <c:v>2.4879624398329998</c:v>
                </c:pt>
                <c:pt idx="199">
                  <c:v>2.5605305770090001</c:v>
                </c:pt>
                <c:pt idx="200">
                  <c:v>2.6547384877</c:v>
                </c:pt>
                <c:pt idx="201">
                  <c:v>2.801965439045</c:v>
                </c:pt>
                <c:pt idx="202">
                  <c:v>2.8938008750469999</c:v>
                </c:pt>
                <c:pt idx="203">
                  <c:v>2.7307074295399998</c:v>
                </c:pt>
                <c:pt idx="204">
                  <c:v>2.6381235481549998</c:v>
                </c:pt>
                <c:pt idx="205">
                  <c:v>2.1892184452899999</c:v>
                </c:pt>
                <c:pt idx="206">
                  <c:v>2.5592568300080001</c:v>
                </c:pt>
                <c:pt idx="207">
                  <c:v>2.8076303278529999</c:v>
                </c:pt>
                <c:pt idx="208">
                  <c:v>3.1044253255190002</c:v>
                </c:pt>
                <c:pt idx="209">
                  <c:v>3.4245243840700001</c:v>
                </c:pt>
                <c:pt idx="210">
                  <c:v>3.4058727346579998</c:v>
                </c:pt>
                <c:pt idx="211">
                  <c:v>3.4631265884050002</c:v>
                </c:pt>
                <c:pt idx="212">
                  <c:v>3.3220833570649999</c:v>
                </c:pt>
                <c:pt idx="213">
                  <c:v>3.4790912232409998</c:v>
                </c:pt>
                <c:pt idx="214">
                  <c:v>3.324216819044</c:v>
                </c:pt>
                <c:pt idx="215">
                  <c:v>3.3954937483790002</c:v>
                </c:pt>
                <c:pt idx="216">
                  <c:v>3.485797493852</c:v>
                </c:pt>
                <c:pt idx="217">
                  <c:v>3.8934141796759998</c:v>
                </c:pt>
                <c:pt idx="218">
                  <c:v>3.8771400892479999</c:v>
                </c:pt>
                <c:pt idx="219">
                  <c:v>3.6896435825139999</c:v>
                </c:pt>
                <c:pt idx="220">
                  <c:v>3.7808690757350001</c:v>
                </c:pt>
                <c:pt idx="221">
                  <c:v>3.2673238377930001</c:v>
                </c:pt>
                <c:pt idx="222">
                  <c:v>3.2184601868699998</c:v>
                </c:pt>
                <c:pt idx="223">
                  <c:v>2.670752052573</c:v>
                </c:pt>
                <c:pt idx="224">
                  <c:v>2.8882834896320002</c:v>
                </c:pt>
                <c:pt idx="225">
                  <c:v>2.7548869144079999</c:v>
                </c:pt>
                <c:pt idx="226">
                  <c:v>2.4641324751870002</c:v>
                </c:pt>
                <c:pt idx="227">
                  <c:v>1.062618400156</c:v>
                </c:pt>
                <c:pt idx="228">
                  <c:v>-0.30234829033999999</c:v>
                </c:pt>
                <c:pt idx="229">
                  <c:v>-1.3197176519810001</c:v>
                </c:pt>
                <c:pt idx="230">
                  <c:v>-0.98035861935900004</c:v>
                </c:pt>
                <c:pt idx="231">
                  <c:v>0.123342018899</c:v>
                </c:pt>
                <c:pt idx="232">
                  <c:v>1.327404293948</c:v>
                </c:pt>
                <c:pt idx="233">
                  <c:v>2.593697617398</c:v>
                </c:pt>
                <c:pt idx="234">
                  <c:v>3.6603895353909999</c:v>
                </c:pt>
                <c:pt idx="235">
                  <c:v>4.6079594053920001</c:v>
                </c:pt>
                <c:pt idx="236">
                  <c:v>4.9043549930539996</c:v>
                </c:pt>
                <c:pt idx="237">
                  <c:v>4.5363355977540003</c:v>
                </c:pt>
                <c:pt idx="238">
                  <c:v>3.9444290291590001</c:v>
                </c:pt>
                <c:pt idx="239">
                  <c:v>5.4612895012880003</c:v>
                </c:pt>
                <c:pt idx="240">
                  <c:v>7.3701267621759996</c:v>
                </c:pt>
                <c:pt idx="241">
                  <c:v>9.2434816219750005</c:v>
                </c:pt>
                <c:pt idx="242">
                  <c:v>8.5656923917709999</c:v>
                </c:pt>
                <c:pt idx="243">
                  <c:v>7.1929905539660002</c:v>
                </c:pt>
                <c:pt idx="244">
                  <c:v>5.8688823644100001</c:v>
                </c:pt>
                <c:pt idx="245">
                  <c:v>4.9206309328589999</c:v>
                </c:pt>
                <c:pt idx="246">
                  <c:v>4.2125405216190002</c:v>
                </c:pt>
                <c:pt idx="247">
                  <c:v>4.5830971461120003</c:v>
                </c:pt>
                <c:pt idx="248">
                  <c:v>4.8778712213170001</c:v>
                </c:pt>
                <c:pt idx="249">
                  <c:v>5.6208701351960002</c:v>
                </c:pt>
                <c:pt idx="250">
                  <c:v>6.9550659514579998</c:v>
                </c:pt>
                <c:pt idx="251">
                  <c:v>6.8607377572360004</c:v>
                </c:pt>
                <c:pt idx="252">
                  <c:v>6.3598151151510001</c:v>
                </c:pt>
                <c:pt idx="253">
                  <c:v>5.1125095415989996</c:v>
                </c:pt>
                <c:pt idx="254">
                  <c:v>5.5</c:v>
                </c:pt>
                <c:pt idx="255">
                  <c:v>6.0673011721450001</c:v>
                </c:pt>
                <c:pt idx="256">
                  <c:v>5.9795440212399997</c:v>
                </c:pt>
              </c:numCache>
            </c:numRef>
          </c:val>
          <c:smooth val="0"/>
          <c:extLst>
            <c:ext xmlns:c16="http://schemas.microsoft.com/office/drawing/2014/chart" uri="{C3380CC4-5D6E-409C-BE32-E72D297353CC}">
              <c16:uniqueId val="{00000000-A239-429B-9A3E-AADA696CE7A9}"/>
            </c:ext>
          </c:extLst>
        </c:ser>
        <c:ser>
          <c:idx val="1"/>
          <c:order val="1"/>
          <c:tx>
            <c:strRef>
              <c:f>data!$C$7</c:f>
              <c:strCache>
                <c:ptCount val="1"/>
                <c:pt idx="0">
                  <c:v>Regular pay (nominal)</c:v>
                </c:pt>
              </c:strCache>
            </c:strRef>
          </c:tx>
          <c:spPr>
            <a:ln w="28575" cap="rnd">
              <a:solidFill>
                <a:srgbClr val="00B050"/>
              </a:solidFill>
              <a:round/>
            </a:ln>
            <a:effectLst/>
          </c:spPr>
          <c:marker>
            <c:symbol val="none"/>
          </c:marker>
          <c:cat>
            <c:strRef>
              <c:f>data!$A$10:$A$266</c:f>
              <c:strCache>
                <c:ptCount val="257"/>
                <c:pt idx="0">
                  <c:v>Mar-May 2001</c:v>
                </c:pt>
                <c:pt idx="1">
                  <c:v>Apr-Jun 2001</c:v>
                </c:pt>
                <c:pt idx="2">
                  <c:v>May-Jul 2001</c:v>
                </c:pt>
                <c:pt idx="3">
                  <c:v>Jun-Aug 2001</c:v>
                </c:pt>
                <c:pt idx="4">
                  <c:v>Jul-Sep 2001</c:v>
                </c:pt>
                <c:pt idx="5">
                  <c:v>Aug-Oct 2001</c:v>
                </c:pt>
                <c:pt idx="6">
                  <c:v>Sep-Nov 2001</c:v>
                </c:pt>
                <c:pt idx="7">
                  <c:v>Oct-Dec 2001</c:v>
                </c:pt>
                <c:pt idx="8">
                  <c:v>Nov-Jan 2002</c:v>
                </c:pt>
                <c:pt idx="9">
                  <c:v>Dec-Feb 2002</c:v>
                </c:pt>
                <c:pt idx="10">
                  <c:v>Jan-Mar 2002</c:v>
                </c:pt>
                <c:pt idx="11">
                  <c:v>Feb-Apr 2002</c:v>
                </c:pt>
                <c:pt idx="12">
                  <c:v>Mar-May 2002</c:v>
                </c:pt>
                <c:pt idx="13">
                  <c:v>Apr-Jun 2002</c:v>
                </c:pt>
                <c:pt idx="14">
                  <c:v>May-Jul 2002</c:v>
                </c:pt>
                <c:pt idx="15">
                  <c:v>Jun-Aug 2002</c:v>
                </c:pt>
                <c:pt idx="16">
                  <c:v>Jul-Sep 2002</c:v>
                </c:pt>
                <c:pt idx="17">
                  <c:v>Aug-Oct 2002</c:v>
                </c:pt>
                <c:pt idx="18">
                  <c:v>Sep-Nov 2002</c:v>
                </c:pt>
                <c:pt idx="19">
                  <c:v>Oct-Dec 2002</c:v>
                </c:pt>
                <c:pt idx="20">
                  <c:v>Nov-Jan 2003</c:v>
                </c:pt>
                <c:pt idx="21">
                  <c:v>Dec-Feb 2003</c:v>
                </c:pt>
                <c:pt idx="22">
                  <c:v>Jan-Mar 2003</c:v>
                </c:pt>
                <c:pt idx="23">
                  <c:v>Feb-Apr 2003</c:v>
                </c:pt>
                <c:pt idx="24">
                  <c:v>Mar-May 2003</c:v>
                </c:pt>
                <c:pt idx="25">
                  <c:v>Apr-Jun 2003</c:v>
                </c:pt>
                <c:pt idx="26">
                  <c:v>May-Jul 2003</c:v>
                </c:pt>
                <c:pt idx="27">
                  <c:v>Jun-Aug 2003</c:v>
                </c:pt>
                <c:pt idx="28">
                  <c:v>Jul-Sep 2003</c:v>
                </c:pt>
                <c:pt idx="29">
                  <c:v>Aug-Oct 2003</c:v>
                </c:pt>
                <c:pt idx="30">
                  <c:v>Sep-Nov 2003</c:v>
                </c:pt>
                <c:pt idx="31">
                  <c:v>Oct-Dec 2003</c:v>
                </c:pt>
                <c:pt idx="32">
                  <c:v>Nov-Jan 2004</c:v>
                </c:pt>
                <c:pt idx="33">
                  <c:v>Dec-Feb 2004</c:v>
                </c:pt>
                <c:pt idx="34">
                  <c:v>Jan-Mar 2004</c:v>
                </c:pt>
                <c:pt idx="35">
                  <c:v>Feb-Apr 2004</c:v>
                </c:pt>
                <c:pt idx="36">
                  <c:v>Mar-May 2004</c:v>
                </c:pt>
                <c:pt idx="37">
                  <c:v>Apr-Jun 2004</c:v>
                </c:pt>
                <c:pt idx="38">
                  <c:v>May-Jul 2004</c:v>
                </c:pt>
                <c:pt idx="39">
                  <c:v>Jun-Aug 2004</c:v>
                </c:pt>
                <c:pt idx="40">
                  <c:v>Jul-Sep 2004</c:v>
                </c:pt>
                <c:pt idx="41">
                  <c:v>Aug-Oct 2004</c:v>
                </c:pt>
                <c:pt idx="42">
                  <c:v>Sep-Nov 2004</c:v>
                </c:pt>
                <c:pt idx="43">
                  <c:v>Oct-Dec 2004</c:v>
                </c:pt>
                <c:pt idx="44">
                  <c:v>Nov-Jan 2005</c:v>
                </c:pt>
                <c:pt idx="45">
                  <c:v>Dec-Feb 2005</c:v>
                </c:pt>
                <c:pt idx="46">
                  <c:v>Jan-Mar 2005</c:v>
                </c:pt>
                <c:pt idx="47">
                  <c:v>Feb-Apr 2005</c:v>
                </c:pt>
                <c:pt idx="48">
                  <c:v>Mar-May 2005</c:v>
                </c:pt>
                <c:pt idx="49">
                  <c:v>Apr-Jun 2005</c:v>
                </c:pt>
                <c:pt idx="50">
                  <c:v>May-Jul 2005</c:v>
                </c:pt>
                <c:pt idx="51">
                  <c:v>Jun-Aug 2005</c:v>
                </c:pt>
                <c:pt idx="52">
                  <c:v>Jul-Sep 2005</c:v>
                </c:pt>
                <c:pt idx="53">
                  <c:v>Aug-Oct 2005</c:v>
                </c:pt>
                <c:pt idx="54">
                  <c:v>Sep-Nov 2005</c:v>
                </c:pt>
                <c:pt idx="55">
                  <c:v>Oct-Dec 2005</c:v>
                </c:pt>
                <c:pt idx="56">
                  <c:v>Nov-Jan 2006</c:v>
                </c:pt>
                <c:pt idx="57">
                  <c:v>Dec-Feb 2006</c:v>
                </c:pt>
                <c:pt idx="58">
                  <c:v>Jan-Mar 2006</c:v>
                </c:pt>
                <c:pt idx="59">
                  <c:v>Feb-Apr 2006</c:v>
                </c:pt>
                <c:pt idx="60">
                  <c:v>Mar-May 2006</c:v>
                </c:pt>
                <c:pt idx="61">
                  <c:v>Apr-Jun 2006</c:v>
                </c:pt>
                <c:pt idx="62">
                  <c:v>May-Jul 2006</c:v>
                </c:pt>
                <c:pt idx="63">
                  <c:v>Jun-Aug 2006</c:v>
                </c:pt>
                <c:pt idx="64">
                  <c:v>Jul-Sep 2006</c:v>
                </c:pt>
                <c:pt idx="65">
                  <c:v>Aug-Oct 2006</c:v>
                </c:pt>
                <c:pt idx="66">
                  <c:v>Sep-Nov 2006</c:v>
                </c:pt>
                <c:pt idx="67">
                  <c:v>Oct-Dec 2006</c:v>
                </c:pt>
                <c:pt idx="68">
                  <c:v>Nov-Jan 2007</c:v>
                </c:pt>
                <c:pt idx="69">
                  <c:v>Dec-Feb 2007</c:v>
                </c:pt>
                <c:pt idx="70">
                  <c:v>Jan-Mar 2007</c:v>
                </c:pt>
                <c:pt idx="71">
                  <c:v>Feb-Apr 2007</c:v>
                </c:pt>
                <c:pt idx="72">
                  <c:v>Mar-May 2007</c:v>
                </c:pt>
                <c:pt idx="73">
                  <c:v>Apr-Jun 2007</c:v>
                </c:pt>
                <c:pt idx="74">
                  <c:v>May-Jul 2007</c:v>
                </c:pt>
                <c:pt idx="75">
                  <c:v>Jun-Aug 2007</c:v>
                </c:pt>
                <c:pt idx="76">
                  <c:v>Jul-Sep 2007</c:v>
                </c:pt>
                <c:pt idx="77">
                  <c:v>Aug-Oct 2007</c:v>
                </c:pt>
                <c:pt idx="78">
                  <c:v>Sep-Nov 2007</c:v>
                </c:pt>
                <c:pt idx="79">
                  <c:v>Oct-Dec 2007</c:v>
                </c:pt>
                <c:pt idx="80">
                  <c:v>Nov-Jan 2008</c:v>
                </c:pt>
                <c:pt idx="81">
                  <c:v>Dec-Feb 2008</c:v>
                </c:pt>
                <c:pt idx="82">
                  <c:v>Jan-Mar 2008</c:v>
                </c:pt>
                <c:pt idx="83">
                  <c:v>Feb-Apr 2008</c:v>
                </c:pt>
                <c:pt idx="84">
                  <c:v>Mar-May 2008</c:v>
                </c:pt>
                <c:pt idx="85">
                  <c:v>Apr-Jun 2008</c:v>
                </c:pt>
                <c:pt idx="86">
                  <c:v>May-Jul 2008</c:v>
                </c:pt>
                <c:pt idx="87">
                  <c:v>Jun-Aug 2008</c:v>
                </c:pt>
                <c:pt idx="88">
                  <c:v>Jul-Sep 2008</c:v>
                </c:pt>
                <c:pt idx="89">
                  <c:v>Aug-Oct 2008</c:v>
                </c:pt>
                <c:pt idx="90">
                  <c:v>Sep-Nov 2008</c:v>
                </c:pt>
                <c:pt idx="91">
                  <c:v>Oct-Dec 2008</c:v>
                </c:pt>
                <c:pt idx="92">
                  <c:v>Nov-Jan 2009</c:v>
                </c:pt>
                <c:pt idx="93">
                  <c:v>Dec-Feb 2009</c:v>
                </c:pt>
                <c:pt idx="94">
                  <c:v>Jan-Mar 2009</c:v>
                </c:pt>
                <c:pt idx="95">
                  <c:v>Feb-Apr 2009</c:v>
                </c:pt>
                <c:pt idx="96">
                  <c:v>Mar-May 2009</c:v>
                </c:pt>
                <c:pt idx="97">
                  <c:v>Apr-Jun 2009</c:v>
                </c:pt>
                <c:pt idx="98">
                  <c:v>May-Jul 2009</c:v>
                </c:pt>
                <c:pt idx="99">
                  <c:v>Jun-Aug 2009</c:v>
                </c:pt>
                <c:pt idx="100">
                  <c:v>Jul-Sep 2009</c:v>
                </c:pt>
                <c:pt idx="101">
                  <c:v>Aug-Oct 2009</c:v>
                </c:pt>
                <c:pt idx="102">
                  <c:v>Sep-Nov 2009</c:v>
                </c:pt>
                <c:pt idx="103">
                  <c:v>Oct-Dec 2009</c:v>
                </c:pt>
                <c:pt idx="104">
                  <c:v>Nov-Jan 2010</c:v>
                </c:pt>
                <c:pt idx="105">
                  <c:v>Dec-Feb 2010</c:v>
                </c:pt>
                <c:pt idx="106">
                  <c:v>Jan-Mar 2010</c:v>
                </c:pt>
                <c:pt idx="107">
                  <c:v>Feb-Apr 2010</c:v>
                </c:pt>
                <c:pt idx="108">
                  <c:v>Mar-May 2010</c:v>
                </c:pt>
                <c:pt idx="109">
                  <c:v>Apr-Jun 2010</c:v>
                </c:pt>
                <c:pt idx="110">
                  <c:v>May-Jul 2010</c:v>
                </c:pt>
                <c:pt idx="111">
                  <c:v>Jun-Aug 2010</c:v>
                </c:pt>
                <c:pt idx="112">
                  <c:v>Jul-Sep 2010</c:v>
                </c:pt>
                <c:pt idx="113">
                  <c:v>Aug-Oct 2010</c:v>
                </c:pt>
                <c:pt idx="114">
                  <c:v>Sep-Nov 2010</c:v>
                </c:pt>
                <c:pt idx="115">
                  <c:v>Oct-Dec 2010</c:v>
                </c:pt>
                <c:pt idx="116">
                  <c:v>Nov-Jan 2011</c:v>
                </c:pt>
                <c:pt idx="117">
                  <c:v>Dec-Feb 2011</c:v>
                </c:pt>
                <c:pt idx="118">
                  <c:v>Jan-Mar 2011</c:v>
                </c:pt>
                <c:pt idx="119">
                  <c:v>Feb-Apr 2011</c:v>
                </c:pt>
                <c:pt idx="120">
                  <c:v>Mar-May 2011</c:v>
                </c:pt>
                <c:pt idx="121">
                  <c:v>Apr-Jun 2011</c:v>
                </c:pt>
                <c:pt idx="122">
                  <c:v>May-Jul 2011</c:v>
                </c:pt>
                <c:pt idx="123">
                  <c:v>Jun-Aug 2011</c:v>
                </c:pt>
                <c:pt idx="124">
                  <c:v>Jul-Sep 2011</c:v>
                </c:pt>
                <c:pt idx="125">
                  <c:v>Aug-Oct 2011</c:v>
                </c:pt>
                <c:pt idx="126">
                  <c:v>Sep-Nov 2011</c:v>
                </c:pt>
                <c:pt idx="127">
                  <c:v>Oct-Dec 2011</c:v>
                </c:pt>
                <c:pt idx="128">
                  <c:v>Nov-Jan 2012</c:v>
                </c:pt>
                <c:pt idx="129">
                  <c:v>Dec-Feb 2012</c:v>
                </c:pt>
                <c:pt idx="130">
                  <c:v>Jan-Mar 2012</c:v>
                </c:pt>
                <c:pt idx="131">
                  <c:v>Feb-Apr 2012</c:v>
                </c:pt>
                <c:pt idx="132">
                  <c:v>Mar-May 2012</c:v>
                </c:pt>
                <c:pt idx="133">
                  <c:v>Apr-Jun 2012</c:v>
                </c:pt>
                <c:pt idx="134">
                  <c:v>May-Jul 2012</c:v>
                </c:pt>
                <c:pt idx="135">
                  <c:v>Jun-Aug 2012</c:v>
                </c:pt>
                <c:pt idx="136">
                  <c:v>Jul-Sep 2012</c:v>
                </c:pt>
                <c:pt idx="137">
                  <c:v>Aug-Oct 2012</c:v>
                </c:pt>
                <c:pt idx="138">
                  <c:v>Sep-Nov 2012</c:v>
                </c:pt>
                <c:pt idx="139">
                  <c:v>Oct-Dec 2012</c:v>
                </c:pt>
                <c:pt idx="140">
                  <c:v>Nov-Jan 2013</c:v>
                </c:pt>
                <c:pt idx="141">
                  <c:v>Dec-Feb 2013</c:v>
                </c:pt>
                <c:pt idx="142">
                  <c:v>Jan-Mar 2013</c:v>
                </c:pt>
                <c:pt idx="143">
                  <c:v>Feb-Apr 2013</c:v>
                </c:pt>
                <c:pt idx="144">
                  <c:v>Mar-May 2013</c:v>
                </c:pt>
                <c:pt idx="145">
                  <c:v>Apr-Jun 2013</c:v>
                </c:pt>
                <c:pt idx="146">
                  <c:v>May-Jul 2013</c:v>
                </c:pt>
                <c:pt idx="147">
                  <c:v>Jun-Aug 2013</c:v>
                </c:pt>
                <c:pt idx="148">
                  <c:v>Jul-Sep 2013</c:v>
                </c:pt>
                <c:pt idx="149">
                  <c:v>Aug-Oct 2013</c:v>
                </c:pt>
                <c:pt idx="150">
                  <c:v>Sep-Nov 2013</c:v>
                </c:pt>
                <c:pt idx="151">
                  <c:v>Oct-Dec 2013</c:v>
                </c:pt>
                <c:pt idx="152">
                  <c:v>Nov-Jan 2014</c:v>
                </c:pt>
                <c:pt idx="153">
                  <c:v>Dec-Feb 2014</c:v>
                </c:pt>
                <c:pt idx="154">
                  <c:v>Jan-Mar 2014</c:v>
                </c:pt>
                <c:pt idx="155">
                  <c:v>Feb-Apr 2014</c:v>
                </c:pt>
                <c:pt idx="156">
                  <c:v>Mar-May 2014</c:v>
                </c:pt>
                <c:pt idx="157">
                  <c:v>Apr-Jun 2014</c:v>
                </c:pt>
                <c:pt idx="158">
                  <c:v>May-Jul 2014</c:v>
                </c:pt>
                <c:pt idx="159">
                  <c:v>Jun-Aug 2014</c:v>
                </c:pt>
                <c:pt idx="160">
                  <c:v>Jul-Sep 2014</c:v>
                </c:pt>
                <c:pt idx="161">
                  <c:v>Aug-Oct 2014</c:v>
                </c:pt>
                <c:pt idx="162">
                  <c:v>Sep-Nov 2014</c:v>
                </c:pt>
                <c:pt idx="163">
                  <c:v>Oct-Dec 2014</c:v>
                </c:pt>
                <c:pt idx="164">
                  <c:v>Nov-Jan 2015</c:v>
                </c:pt>
                <c:pt idx="165">
                  <c:v>Dec-Feb 2015</c:v>
                </c:pt>
                <c:pt idx="166">
                  <c:v>Jan-Mar 2015</c:v>
                </c:pt>
                <c:pt idx="167">
                  <c:v>Feb-Apr 2015</c:v>
                </c:pt>
                <c:pt idx="168">
                  <c:v>Mar-May 2015</c:v>
                </c:pt>
                <c:pt idx="169">
                  <c:v>Apr-Jun 2015</c:v>
                </c:pt>
                <c:pt idx="170">
                  <c:v>May-Jul 2015</c:v>
                </c:pt>
                <c:pt idx="171">
                  <c:v>Jun-Aug 2015</c:v>
                </c:pt>
                <c:pt idx="172">
                  <c:v>Jul-Sep 2015</c:v>
                </c:pt>
                <c:pt idx="173">
                  <c:v>Aug-Oct 2015</c:v>
                </c:pt>
                <c:pt idx="174">
                  <c:v>Sep-Nov 2015</c:v>
                </c:pt>
                <c:pt idx="175">
                  <c:v>Oct-Dec 2015</c:v>
                </c:pt>
                <c:pt idx="176">
                  <c:v>Nov-Jan 2016</c:v>
                </c:pt>
                <c:pt idx="177">
                  <c:v>Dec-Feb 2016</c:v>
                </c:pt>
                <c:pt idx="178">
                  <c:v>Jan-Mar 2016</c:v>
                </c:pt>
                <c:pt idx="179">
                  <c:v>Feb-Apr 2016</c:v>
                </c:pt>
                <c:pt idx="180">
                  <c:v>Mar-May 2016</c:v>
                </c:pt>
                <c:pt idx="181">
                  <c:v>Apr-Jun 2016</c:v>
                </c:pt>
                <c:pt idx="182">
                  <c:v>May-Jul 2016</c:v>
                </c:pt>
                <c:pt idx="183">
                  <c:v>Jun-Aug 2016</c:v>
                </c:pt>
                <c:pt idx="184">
                  <c:v>Jul-Sep 2016</c:v>
                </c:pt>
                <c:pt idx="185">
                  <c:v>Aug-Oct 2016</c:v>
                </c:pt>
                <c:pt idx="186">
                  <c:v>Sep-Nov 2016</c:v>
                </c:pt>
                <c:pt idx="187">
                  <c:v>Oct-Dec 2016</c:v>
                </c:pt>
                <c:pt idx="188">
                  <c:v>Nov-Jan 2017</c:v>
                </c:pt>
                <c:pt idx="189">
                  <c:v>Dec-Feb 2017</c:v>
                </c:pt>
                <c:pt idx="190">
                  <c:v>Jan-Mar 2017</c:v>
                </c:pt>
                <c:pt idx="191">
                  <c:v>Feb-Apr 2017</c:v>
                </c:pt>
                <c:pt idx="192">
                  <c:v>Mar-May 2017</c:v>
                </c:pt>
                <c:pt idx="193">
                  <c:v>Apr-Jun 2017</c:v>
                </c:pt>
                <c:pt idx="194">
                  <c:v>May-Jul 2017</c:v>
                </c:pt>
                <c:pt idx="195">
                  <c:v>Jun-Aug 2017</c:v>
                </c:pt>
                <c:pt idx="196">
                  <c:v>Jul-Sep 2017</c:v>
                </c:pt>
                <c:pt idx="197">
                  <c:v>Aug-Oct 2017</c:v>
                </c:pt>
                <c:pt idx="198">
                  <c:v>Sep-Nov 2017</c:v>
                </c:pt>
                <c:pt idx="199">
                  <c:v>Oct-Dec 2017</c:v>
                </c:pt>
                <c:pt idx="200">
                  <c:v>Nov-Jan 2018</c:v>
                </c:pt>
                <c:pt idx="201">
                  <c:v>Dec-Feb 2018</c:v>
                </c:pt>
                <c:pt idx="202">
                  <c:v>Jan-Mar 2018</c:v>
                </c:pt>
                <c:pt idx="203">
                  <c:v>Feb-Apr 2018</c:v>
                </c:pt>
                <c:pt idx="204">
                  <c:v>Mar-May 2018</c:v>
                </c:pt>
                <c:pt idx="205">
                  <c:v>Apr-Jun 2018</c:v>
                </c:pt>
                <c:pt idx="206">
                  <c:v>May-Jul 2018</c:v>
                </c:pt>
                <c:pt idx="207">
                  <c:v>Jun-Aug 2018</c:v>
                </c:pt>
                <c:pt idx="208">
                  <c:v>Jul-Sep 2018</c:v>
                </c:pt>
                <c:pt idx="209">
                  <c:v>Aug-Oct 2018</c:v>
                </c:pt>
                <c:pt idx="210">
                  <c:v>Sep-Nov 2018</c:v>
                </c:pt>
                <c:pt idx="211">
                  <c:v>Oct-Dec 2018</c:v>
                </c:pt>
                <c:pt idx="212">
                  <c:v>Nov-Jan 2019</c:v>
                </c:pt>
                <c:pt idx="213">
                  <c:v>Dec-Feb 2019</c:v>
                </c:pt>
                <c:pt idx="214">
                  <c:v>Jan-Mar 2019</c:v>
                </c:pt>
                <c:pt idx="215">
                  <c:v>Feb-Apr 2019</c:v>
                </c:pt>
                <c:pt idx="216">
                  <c:v>Mar-May 2019</c:v>
                </c:pt>
                <c:pt idx="217">
                  <c:v>Apr-Jun 2019</c:v>
                </c:pt>
                <c:pt idx="218">
                  <c:v>May-Jul 2019</c:v>
                </c:pt>
                <c:pt idx="219">
                  <c:v>Jun-Aug 2019</c:v>
                </c:pt>
                <c:pt idx="220">
                  <c:v>Jul-Sep 2019</c:v>
                </c:pt>
                <c:pt idx="221">
                  <c:v>Aug-Oct 2019</c:v>
                </c:pt>
                <c:pt idx="222">
                  <c:v>Sep-Nov 2019</c:v>
                </c:pt>
                <c:pt idx="223">
                  <c:v>Oct-Dec 2019</c:v>
                </c:pt>
                <c:pt idx="224">
                  <c:v>Nov-Jan 2020</c:v>
                </c:pt>
                <c:pt idx="225">
                  <c:v>Dec-Feb 2020</c:v>
                </c:pt>
                <c:pt idx="226">
                  <c:v>Jan-Mar 2020</c:v>
                </c:pt>
                <c:pt idx="227">
                  <c:v>Feb-Apr 2020</c:v>
                </c:pt>
                <c:pt idx="228">
                  <c:v>Mar-May 2020</c:v>
                </c:pt>
                <c:pt idx="229">
                  <c:v>Apr-Jun 2020</c:v>
                </c:pt>
                <c:pt idx="230">
                  <c:v>May-Jul 2020</c:v>
                </c:pt>
                <c:pt idx="231">
                  <c:v>Jun-Aug 2020</c:v>
                </c:pt>
                <c:pt idx="232">
                  <c:v>Jul-Sep 2020</c:v>
                </c:pt>
                <c:pt idx="233">
                  <c:v>Aug-Oct 2020</c:v>
                </c:pt>
                <c:pt idx="234">
                  <c:v>Sep-Nov 2020</c:v>
                </c:pt>
                <c:pt idx="235">
                  <c:v>Oct-Dec 2020</c:v>
                </c:pt>
                <c:pt idx="236">
                  <c:v>Nov-Jan 2021</c:v>
                </c:pt>
                <c:pt idx="237">
                  <c:v>Dec-Feb 2021</c:v>
                </c:pt>
                <c:pt idx="238">
                  <c:v>Jan-Mar 2021</c:v>
                </c:pt>
                <c:pt idx="239">
                  <c:v>Feb-Apr 2021</c:v>
                </c:pt>
                <c:pt idx="240">
                  <c:v>Mar-May 2021</c:v>
                </c:pt>
                <c:pt idx="241">
                  <c:v>Apr-Jun 2021</c:v>
                </c:pt>
                <c:pt idx="242">
                  <c:v>May-Jul 2021</c:v>
                </c:pt>
                <c:pt idx="243">
                  <c:v>Jun-Aug 2021</c:v>
                </c:pt>
                <c:pt idx="244">
                  <c:v>Jul-Sept 2021</c:v>
                </c:pt>
                <c:pt idx="245">
                  <c:v>Aug-Oct 2021</c:v>
                </c:pt>
                <c:pt idx="246">
                  <c:v>Sept-Nov 2021</c:v>
                </c:pt>
                <c:pt idx="247">
                  <c:v>Oct-Dec 2021</c:v>
                </c:pt>
                <c:pt idx="248">
                  <c:v>Nov-Jan 2022</c:v>
                </c:pt>
                <c:pt idx="249">
                  <c:v>Dec-Feb 2022</c:v>
                </c:pt>
                <c:pt idx="250">
                  <c:v>Jan-Mar 2022</c:v>
                </c:pt>
                <c:pt idx="251">
                  <c:v>Feb-Apr 2022</c:v>
                </c:pt>
                <c:pt idx="252">
                  <c:v>Mar-May 2022</c:v>
                </c:pt>
                <c:pt idx="253">
                  <c:v>Apr-Jun 2022</c:v>
                </c:pt>
                <c:pt idx="254">
                  <c:v>May-Jul 2022</c:v>
                </c:pt>
                <c:pt idx="255">
                  <c:v>Jun-Aug 2022</c:v>
                </c:pt>
                <c:pt idx="256">
                  <c:v>Jul-Sept 2022</c:v>
                </c:pt>
              </c:strCache>
            </c:strRef>
          </c:cat>
          <c:val>
            <c:numRef>
              <c:f>data!$C$10:$C$266</c:f>
              <c:numCache>
                <c:formatCode>0.0</c:formatCode>
                <c:ptCount val="257"/>
                <c:pt idx="0">
                  <c:v>4.9298556833819998</c:v>
                </c:pt>
                <c:pt idx="1">
                  <c:v>5.0638500818859997</c:v>
                </c:pt>
                <c:pt idx="2">
                  <c:v>5.0712696962169996</c:v>
                </c:pt>
                <c:pt idx="3">
                  <c:v>5.293815664826</c:v>
                </c:pt>
                <c:pt idx="4">
                  <c:v>5.2400242607429997</c:v>
                </c:pt>
                <c:pt idx="5">
                  <c:v>5.0434758127929999</c:v>
                </c:pt>
                <c:pt idx="6">
                  <c:v>4.7926169999789998</c:v>
                </c:pt>
                <c:pt idx="7">
                  <c:v>4.6817664298880004</c:v>
                </c:pt>
                <c:pt idx="8">
                  <c:v>4.5826972322730004</c:v>
                </c:pt>
                <c:pt idx="9">
                  <c:v>4.7152339024690004</c:v>
                </c:pt>
                <c:pt idx="10">
                  <c:v>4.8775961564479999</c:v>
                </c:pt>
                <c:pt idx="11">
                  <c:v>4.7268538973530001</c:v>
                </c:pt>
                <c:pt idx="12">
                  <c:v>4.3656666900210004</c:v>
                </c:pt>
                <c:pt idx="13">
                  <c:v>4.2314550930439996</c:v>
                </c:pt>
                <c:pt idx="14">
                  <c:v>4.2326157878880002</c:v>
                </c:pt>
                <c:pt idx="15">
                  <c:v>3.8776373925760002</c:v>
                </c:pt>
                <c:pt idx="16">
                  <c:v>3.4912324415690001</c:v>
                </c:pt>
                <c:pt idx="17">
                  <c:v>3.2003583186350002</c:v>
                </c:pt>
                <c:pt idx="18">
                  <c:v>3.1793352177740002</c:v>
                </c:pt>
                <c:pt idx="19">
                  <c:v>3.0118558140589999</c:v>
                </c:pt>
                <c:pt idx="20">
                  <c:v>3.1031847669679999</c:v>
                </c:pt>
                <c:pt idx="21">
                  <c:v>3.0816413063039998</c:v>
                </c:pt>
                <c:pt idx="22">
                  <c:v>3.0285472454829998</c:v>
                </c:pt>
                <c:pt idx="23">
                  <c:v>2.9517845867860002</c:v>
                </c:pt>
                <c:pt idx="24">
                  <c:v>3.0559994285140002</c:v>
                </c:pt>
                <c:pt idx="25">
                  <c:v>3.1154765491399998</c:v>
                </c:pt>
                <c:pt idx="26">
                  <c:v>3.031989292644</c:v>
                </c:pt>
                <c:pt idx="27">
                  <c:v>3.138069502849</c:v>
                </c:pt>
                <c:pt idx="28">
                  <c:v>3.387098584341</c:v>
                </c:pt>
                <c:pt idx="29">
                  <c:v>3.6403493619930001</c:v>
                </c:pt>
                <c:pt idx="30">
                  <c:v>3.713142763075</c:v>
                </c:pt>
                <c:pt idx="31">
                  <c:v>3.9323356376069998</c:v>
                </c:pt>
                <c:pt idx="32">
                  <c:v>3.8429112630679998</c:v>
                </c:pt>
                <c:pt idx="33">
                  <c:v>3.660409253943</c:v>
                </c:pt>
                <c:pt idx="34">
                  <c:v>3.3770566500369998</c:v>
                </c:pt>
                <c:pt idx="35">
                  <c:v>3.409122270358</c:v>
                </c:pt>
                <c:pt idx="36">
                  <c:v>3.5351973810000001</c:v>
                </c:pt>
                <c:pt idx="37">
                  <c:v>3.6031819729480001</c:v>
                </c:pt>
                <c:pt idx="38">
                  <c:v>3.6737244117530001</c:v>
                </c:pt>
                <c:pt idx="39">
                  <c:v>3.7629521333009999</c:v>
                </c:pt>
                <c:pt idx="40">
                  <c:v>3.7657375566939999</c:v>
                </c:pt>
                <c:pt idx="41">
                  <c:v>3.8179656295040001</c:v>
                </c:pt>
                <c:pt idx="42">
                  <c:v>3.760264213948</c:v>
                </c:pt>
                <c:pt idx="43">
                  <c:v>3.8985912688059998</c:v>
                </c:pt>
                <c:pt idx="44">
                  <c:v>3.981387723783</c:v>
                </c:pt>
                <c:pt idx="45">
                  <c:v>4.146480566468</c:v>
                </c:pt>
                <c:pt idx="46">
                  <c:v>4.3080942980780002</c:v>
                </c:pt>
                <c:pt idx="47">
                  <c:v>4.3087478108659996</c:v>
                </c:pt>
                <c:pt idx="48">
                  <c:v>4.2862419217659999</c:v>
                </c:pt>
                <c:pt idx="49">
                  <c:v>4.1679010059059998</c:v>
                </c:pt>
                <c:pt idx="50">
                  <c:v>4.2623473495199997</c:v>
                </c:pt>
                <c:pt idx="51">
                  <c:v>4.3342601649920001</c:v>
                </c:pt>
                <c:pt idx="52">
                  <c:v>4.4645146835910001</c:v>
                </c:pt>
                <c:pt idx="53">
                  <c:v>4.3811941928060003</c:v>
                </c:pt>
                <c:pt idx="54">
                  <c:v>4.3389692206920003</c:v>
                </c:pt>
                <c:pt idx="55">
                  <c:v>4.045604228507</c:v>
                </c:pt>
                <c:pt idx="56">
                  <c:v>4.0189494555690004</c:v>
                </c:pt>
                <c:pt idx="57">
                  <c:v>4.0219869828419998</c:v>
                </c:pt>
                <c:pt idx="58">
                  <c:v>4.0179358566659999</c:v>
                </c:pt>
                <c:pt idx="59">
                  <c:v>3.9320786272600001</c:v>
                </c:pt>
                <c:pt idx="60">
                  <c:v>3.8440940496140001</c:v>
                </c:pt>
                <c:pt idx="61">
                  <c:v>4.0126797604029996</c:v>
                </c:pt>
                <c:pt idx="62">
                  <c:v>3.930838922041</c:v>
                </c:pt>
                <c:pt idx="63">
                  <c:v>3.7382190457269999</c:v>
                </c:pt>
                <c:pt idx="64">
                  <c:v>3.516587214311</c:v>
                </c:pt>
                <c:pt idx="65">
                  <c:v>3.6544428498410002</c:v>
                </c:pt>
                <c:pt idx="66">
                  <c:v>3.8449926893540001</c:v>
                </c:pt>
                <c:pt idx="67">
                  <c:v>4.0478194361010003</c:v>
                </c:pt>
                <c:pt idx="68">
                  <c:v>3.9507054239719999</c:v>
                </c:pt>
                <c:pt idx="69">
                  <c:v>3.9077252091619998</c:v>
                </c:pt>
                <c:pt idx="70">
                  <c:v>3.914419265297</c:v>
                </c:pt>
                <c:pt idx="71">
                  <c:v>4.0029055510299996</c:v>
                </c:pt>
                <c:pt idx="72">
                  <c:v>4.1248783006860004</c:v>
                </c:pt>
                <c:pt idx="73">
                  <c:v>4.1373438775349998</c:v>
                </c:pt>
                <c:pt idx="74">
                  <c:v>4.34388413846</c:v>
                </c:pt>
                <c:pt idx="75">
                  <c:v>4.5567917584930004</c:v>
                </c:pt>
                <c:pt idx="76">
                  <c:v>4.6571289786090002</c:v>
                </c:pt>
                <c:pt idx="77">
                  <c:v>4.4202063150180004</c:v>
                </c:pt>
                <c:pt idx="78">
                  <c:v>4.2087282462250002</c:v>
                </c:pt>
                <c:pt idx="79">
                  <c:v>4.0344209123189998</c:v>
                </c:pt>
                <c:pt idx="80">
                  <c:v>4.09946875309</c:v>
                </c:pt>
                <c:pt idx="81">
                  <c:v>4.1010638062889999</c:v>
                </c:pt>
                <c:pt idx="82">
                  <c:v>4.1938217540430003</c:v>
                </c:pt>
                <c:pt idx="83">
                  <c:v>4.3636461817579999</c:v>
                </c:pt>
                <c:pt idx="84">
                  <c:v>4.2078643493529997</c:v>
                </c:pt>
                <c:pt idx="85">
                  <c:v>3.9671303384269998</c:v>
                </c:pt>
                <c:pt idx="86">
                  <c:v>3.572575549792</c:v>
                </c:pt>
                <c:pt idx="87">
                  <c:v>3.4124784523980001</c:v>
                </c:pt>
                <c:pt idx="88">
                  <c:v>3.3403066183360002</c:v>
                </c:pt>
                <c:pt idx="89">
                  <c:v>3.4069432998039999</c:v>
                </c:pt>
                <c:pt idx="90">
                  <c:v>3.3851876734980002</c:v>
                </c:pt>
                <c:pt idx="91">
                  <c:v>3.3319501228949999</c:v>
                </c:pt>
                <c:pt idx="92">
                  <c:v>3.067647687424</c:v>
                </c:pt>
                <c:pt idx="93">
                  <c:v>2.8606552837489998</c:v>
                </c:pt>
                <c:pt idx="94">
                  <c:v>2.4831945311779999</c:v>
                </c:pt>
                <c:pt idx="95">
                  <c:v>2.160459906696</c:v>
                </c:pt>
                <c:pt idx="96">
                  <c:v>2.0486082031800001</c:v>
                </c:pt>
                <c:pt idx="97">
                  <c:v>2.0472672052230001</c:v>
                </c:pt>
                <c:pt idx="98">
                  <c:v>1.9029651732840001</c:v>
                </c:pt>
                <c:pt idx="99">
                  <c:v>1.578436554524</c:v>
                </c:pt>
                <c:pt idx="100">
                  <c:v>1.3566602821010001</c:v>
                </c:pt>
                <c:pt idx="101">
                  <c:v>1.222349048728</c:v>
                </c:pt>
                <c:pt idx="102">
                  <c:v>1.1249069143420001</c:v>
                </c:pt>
                <c:pt idx="103">
                  <c:v>1.1155421510050001</c:v>
                </c:pt>
                <c:pt idx="104">
                  <c:v>1.3827654974679999</c:v>
                </c:pt>
                <c:pt idx="105">
                  <c:v>1.5620304969309999</c:v>
                </c:pt>
                <c:pt idx="106">
                  <c:v>1.8071387108270001</c:v>
                </c:pt>
                <c:pt idx="107">
                  <c:v>1.6682213535020001</c:v>
                </c:pt>
                <c:pt idx="108">
                  <c:v>1.561467306131</c:v>
                </c:pt>
                <c:pt idx="109">
                  <c:v>1.339559501708</c:v>
                </c:pt>
                <c:pt idx="110">
                  <c:v>1.596193658787</c:v>
                </c:pt>
                <c:pt idx="111">
                  <c:v>1.958896579505</c:v>
                </c:pt>
                <c:pt idx="112">
                  <c:v>2.2252011509559999</c:v>
                </c:pt>
                <c:pt idx="113">
                  <c:v>2.241497447655</c:v>
                </c:pt>
                <c:pt idx="114">
                  <c:v>2.2701625805500001</c:v>
                </c:pt>
                <c:pt idx="115">
                  <c:v>2.189031423496</c:v>
                </c:pt>
                <c:pt idx="116">
                  <c:v>2.1856199505029998</c:v>
                </c:pt>
                <c:pt idx="117">
                  <c:v>2.096890394261</c:v>
                </c:pt>
                <c:pt idx="118">
                  <c:v>2.0140301868570001</c:v>
                </c:pt>
                <c:pt idx="119">
                  <c:v>1.9585452218620001</c:v>
                </c:pt>
                <c:pt idx="120">
                  <c:v>2.031261140697</c:v>
                </c:pt>
                <c:pt idx="121">
                  <c:v>2.142379478184</c:v>
                </c:pt>
                <c:pt idx="122">
                  <c:v>2.0008717157549998</c:v>
                </c:pt>
                <c:pt idx="123">
                  <c:v>1.7263722069180001</c:v>
                </c:pt>
                <c:pt idx="124">
                  <c:v>1.615285808301</c:v>
                </c:pt>
                <c:pt idx="125">
                  <c:v>1.690463067214</c:v>
                </c:pt>
                <c:pt idx="126">
                  <c:v>1.7868029345709999</c:v>
                </c:pt>
                <c:pt idx="127">
                  <c:v>1.8576984662139999</c:v>
                </c:pt>
                <c:pt idx="128">
                  <c:v>1.5548929277270001</c:v>
                </c:pt>
                <c:pt idx="129">
                  <c:v>1.508772943856</c:v>
                </c:pt>
                <c:pt idx="130">
                  <c:v>1.494113418268</c:v>
                </c:pt>
                <c:pt idx="131">
                  <c:v>1.72797021699</c:v>
                </c:pt>
                <c:pt idx="132">
                  <c:v>1.7337584682039999</c:v>
                </c:pt>
                <c:pt idx="133">
                  <c:v>1.760221096065</c:v>
                </c:pt>
                <c:pt idx="134">
                  <c:v>1.8222832224300001</c:v>
                </c:pt>
                <c:pt idx="135">
                  <c:v>1.9668635737269999</c:v>
                </c:pt>
                <c:pt idx="136">
                  <c:v>1.8200452189959999</c:v>
                </c:pt>
                <c:pt idx="137">
                  <c:v>1.617874443561</c:v>
                </c:pt>
                <c:pt idx="138">
                  <c:v>1.3636879876550001</c:v>
                </c:pt>
                <c:pt idx="139">
                  <c:v>1.2605776725869999</c:v>
                </c:pt>
                <c:pt idx="140">
                  <c:v>1.1939004672089999</c:v>
                </c:pt>
                <c:pt idx="141">
                  <c:v>0.98690906259199995</c:v>
                </c:pt>
                <c:pt idx="142">
                  <c:v>0.80990210437499999</c:v>
                </c:pt>
                <c:pt idx="143">
                  <c:v>0.85321824228900001</c:v>
                </c:pt>
                <c:pt idx="144">
                  <c:v>0.94936551130799995</c:v>
                </c:pt>
                <c:pt idx="145">
                  <c:v>0.99674839914000002</c:v>
                </c:pt>
                <c:pt idx="146">
                  <c:v>0.91257020096200003</c:v>
                </c:pt>
                <c:pt idx="147">
                  <c:v>0.73904465083500004</c:v>
                </c:pt>
                <c:pt idx="148">
                  <c:v>0.70382898201800004</c:v>
                </c:pt>
                <c:pt idx="149">
                  <c:v>0.70667986807500005</c:v>
                </c:pt>
                <c:pt idx="150">
                  <c:v>0.72290213960600003</c:v>
                </c:pt>
                <c:pt idx="151">
                  <c:v>0.87048870275099999</c:v>
                </c:pt>
                <c:pt idx="152">
                  <c:v>1.0945873095809999</c:v>
                </c:pt>
                <c:pt idx="153">
                  <c:v>1.2677083737920001</c:v>
                </c:pt>
                <c:pt idx="154">
                  <c:v>1.126130114395</c:v>
                </c:pt>
                <c:pt idx="155">
                  <c:v>0.72825022078199997</c:v>
                </c:pt>
                <c:pt idx="156">
                  <c:v>0.55052626990099995</c:v>
                </c:pt>
                <c:pt idx="157">
                  <c:v>0.52924220837900005</c:v>
                </c:pt>
                <c:pt idx="158">
                  <c:v>0.59924385242699996</c:v>
                </c:pt>
                <c:pt idx="159">
                  <c:v>0.76144836940299998</c:v>
                </c:pt>
                <c:pt idx="160">
                  <c:v>1.0961367882769999</c:v>
                </c:pt>
                <c:pt idx="161">
                  <c:v>1.486590934816</c:v>
                </c:pt>
                <c:pt idx="162">
                  <c:v>1.675359784179</c:v>
                </c:pt>
                <c:pt idx="163">
                  <c:v>1.6196353009260001</c:v>
                </c:pt>
                <c:pt idx="164">
                  <c:v>1.540633125512</c:v>
                </c:pt>
                <c:pt idx="165">
                  <c:v>1.768417259617</c:v>
                </c:pt>
                <c:pt idx="166">
                  <c:v>2.1931757124860001</c:v>
                </c:pt>
                <c:pt idx="167">
                  <c:v>2.5869343180120001</c:v>
                </c:pt>
                <c:pt idx="168">
                  <c:v>2.734143875759</c:v>
                </c:pt>
                <c:pt idx="169">
                  <c:v>2.718177406688</c:v>
                </c:pt>
                <c:pt idx="170">
                  <c:v>2.774149824492</c:v>
                </c:pt>
                <c:pt idx="171">
                  <c:v>2.7105444340020002</c:v>
                </c:pt>
                <c:pt idx="172">
                  <c:v>2.4096184141210002</c:v>
                </c:pt>
                <c:pt idx="173">
                  <c:v>1.9751057818760001</c:v>
                </c:pt>
                <c:pt idx="174">
                  <c:v>1.855605769399</c:v>
                </c:pt>
                <c:pt idx="175">
                  <c:v>1.92631342432</c:v>
                </c:pt>
                <c:pt idx="176">
                  <c:v>2.178355938418</c:v>
                </c:pt>
                <c:pt idx="177">
                  <c:v>2.248075986935</c:v>
                </c:pt>
                <c:pt idx="178">
                  <c:v>2.2802048702089999</c:v>
                </c:pt>
                <c:pt idx="179">
                  <c:v>2.3326897585730002</c:v>
                </c:pt>
                <c:pt idx="180">
                  <c:v>2.2423782028980002</c:v>
                </c:pt>
                <c:pt idx="181">
                  <c:v>2.3023614055069999</c:v>
                </c:pt>
                <c:pt idx="182">
                  <c:v>2.1781758862779999</c:v>
                </c:pt>
                <c:pt idx="183">
                  <c:v>2.2535433816810002</c:v>
                </c:pt>
                <c:pt idx="184">
                  <c:v>2.3677064467550002</c:v>
                </c:pt>
                <c:pt idx="185">
                  <c:v>2.5118293487610002</c:v>
                </c:pt>
                <c:pt idx="186">
                  <c:v>2.6397632932419999</c:v>
                </c:pt>
                <c:pt idx="187">
                  <c:v>2.5119843149840002</c:v>
                </c:pt>
                <c:pt idx="188">
                  <c:v>2.2979381713509999</c:v>
                </c:pt>
                <c:pt idx="189">
                  <c:v>1.969653866961</c:v>
                </c:pt>
                <c:pt idx="190">
                  <c:v>1.8065405969770001</c:v>
                </c:pt>
                <c:pt idx="191">
                  <c:v>1.7651840149189999</c:v>
                </c:pt>
                <c:pt idx="192">
                  <c:v>1.9789435275230001</c:v>
                </c:pt>
                <c:pt idx="193">
                  <c:v>2.065658854859</c:v>
                </c:pt>
                <c:pt idx="194">
                  <c:v>2.153918384811</c:v>
                </c:pt>
                <c:pt idx="195">
                  <c:v>2.134313451813</c:v>
                </c:pt>
                <c:pt idx="196">
                  <c:v>2.2146295482320002</c:v>
                </c:pt>
                <c:pt idx="197">
                  <c:v>2.3267379322449999</c:v>
                </c:pt>
                <c:pt idx="198">
                  <c:v>2.322687705786</c:v>
                </c:pt>
                <c:pt idx="199">
                  <c:v>2.4472170590090001</c:v>
                </c:pt>
                <c:pt idx="200">
                  <c:v>2.5458011464260002</c:v>
                </c:pt>
                <c:pt idx="201">
                  <c:v>2.7541460173210002</c:v>
                </c:pt>
                <c:pt idx="202">
                  <c:v>2.8786398929430002</c:v>
                </c:pt>
                <c:pt idx="203">
                  <c:v>2.8573235506499999</c:v>
                </c:pt>
                <c:pt idx="204">
                  <c:v>2.7859297560559999</c:v>
                </c:pt>
                <c:pt idx="205">
                  <c:v>2.7103536563019999</c:v>
                </c:pt>
                <c:pt idx="206">
                  <c:v>2.8966911641920001</c:v>
                </c:pt>
                <c:pt idx="207">
                  <c:v>3.0869422350089999</c:v>
                </c:pt>
                <c:pt idx="208">
                  <c:v>3.199144323519</c:v>
                </c:pt>
                <c:pt idx="209">
                  <c:v>3.296423238784</c:v>
                </c:pt>
                <c:pt idx="210">
                  <c:v>3.3515603968069998</c:v>
                </c:pt>
                <c:pt idx="211">
                  <c:v>3.4118294923820001</c:v>
                </c:pt>
                <c:pt idx="212">
                  <c:v>3.467644329464</c:v>
                </c:pt>
                <c:pt idx="213">
                  <c:v>3.4038634640469998</c:v>
                </c:pt>
                <c:pt idx="214">
                  <c:v>3.3321250848789998</c:v>
                </c:pt>
                <c:pt idx="215">
                  <c:v>3.438151785274</c:v>
                </c:pt>
                <c:pt idx="216">
                  <c:v>3.6313836913780002</c:v>
                </c:pt>
                <c:pt idx="217">
                  <c:v>3.9325164804289998</c:v>
                </c:pt>
                <c:pt idx="218">
                  <c:v>3.864510085769</c:v>
                </c:pt>
                <c:pt idx="219">
                  <c:v>3.7795348703939999</c:v>
                </c:pt>
                <c:pt idx="220">
                  <c:v>3.6492441417079999</c:v>
                </c:pt>
                <c:pt idx="221">
                  <c:v>3.4720381433799998</c:v>
                </c:pt>
                <c:pt idx="222">
                  <c:v>3.348840279564</c:v>
                </c:pt>
                <c:pt idx="223">
                  <c:v>3.2002919842950002</c:v>
                </c:pt>
                <c:pt idx="224">
                  <c:v>3.039518126995</c:v>
                </c:pt>
                <c:pt idx="225">
                  <c:v>2.9264885246040002</c:v>
                </c:pt>
                <c:pt idx="226">
                  <c:v>2.660361684168</c:v>
                </c:pt>
                <c:pt idx="227">
                  <c:v>1.699824508209</c:v>
                </c:pt>
                <c:pt idx="228">
                  <c:v>0.68272988332700002</c:v>
                </c:pt>
                <c:pt idx="229">
                  <c:v>-0.15887784173300001</c:v>
                </c:pt>
                <c:pt idx="230">
                  <c:v>0.19642254680599999</c:v>
                </c:pt>
                <c:pt idx="231">
                  <c:v>0.91445869913699995</c:v>
                </c:pt>
                <c:pt idx="232">
                  <c:v>1.9598090242390001</c:v>
                </c:pt>
                <c:pt idx="233">
                  <c:v>2.8369232181739998</c:v>
                </c:pt>
                <c:pt idx="234">
                  <c:v>3.5826071382469999</c:v>
                </c:pt>
                <c:pt idx="235">
                  <c:v>4.0340913788139998</c:v>
                </c:pt>
                <c:pt idx="236">
                  <c:v>4.2406407880410004</c:v>
                </c:pt>
                <c:pt idx="237">
                  <c:v>4.3503232870490001</c:v>
                </c:pt>
                <c:pt idx="238">
                  <c:v>4.5966568902020004</c:v>
                </c:pt>
                <c:pt idx="239">
                  <c:v>5.6856037053790001</c:v>
                </c:pt>
                <c:pt idx="240">
                  <c:v>6.6293165438730002</c:v>
                </c:pt>
                <c:pt idx="241">
                  <c:v>7.2866687242539996</c:v>
                </c:pt>
                <c:pt idx="242">
                  <c:v>6.7569186833010004</c:v>
                </c:pt>
                <c:pt idx="243">
                  <c:v>5.9714892749680004</c:v>
                </c:pt>
                <c:pt idx="244">
                  <c:v>4.9966092722109998</c:v>
                </c:pt>
                <c:pt idx="245">
                  <c:v>4.3102466073050003</c:v>
                </c:pt>
                <c:pt idx="246">
                  <c:v>3.8083612594799998</c:v>
                </c:pt>
                <c:pt idx="247">
                  <c:v>3.6831571975770001</c:v>
                </c:pt>
                <c:pt idx="248">
                  <c:v>3.832775204676</c:v>
                </c:pt>
                <c:pt idx="249">
                  <c:v>4.0616110950379998</c:v>
                </c:pt>
                <c:pt idx="250">
                  <c:v>4.2454297270490002</c:v>
                </c:pt>
                <c:pt idx="251">
                  <c:v>4.1578308220390001</c:v>
                </c:pt>
                <c:pt idx="252">
                  <c:v>4.4268246213850002</c:v>
                </c:pt>
                <c:pt idx="253">
                  <c:v>4.681514384402</c:v>
                </c:pt>
                <c:pt idx="254">
                  <c:v>5.2</c:v>
                </c:pt>
                <c:pt idx="255">
                  <c:v>5.4571781591109998</c:v>
                </c:pt>
                <c:pt idx="256">
                  <c:v>5.7489524326049999</c:v>
                </c:pt>
              </c:numCache>
            </c:numRef>
          </c:val>
          <c:smooth val="0"/>
          <c:extLst>
            <c:ext xmlns:c16="http://schemas.microsoft.com/office/drawing/2014/chart" uri="{C3380CC4-5D6E-409C-BE32-E72D297353CC}">
              <c16:uniqueId val="{00000001-A239-429B-9A3E-AADA696CE7A9}"/>
            </c:ext>
          </c:extLst>
        </c:ser>
        <c:ser>
          <c:idx val="2"/>
          <c:order val="2"/>
          <c:tx>
            <c:strRef>
              <c:f>data!$D$7</c:f>
              <c:strCache>
                <c:ptCount val="1"/>
                <c:pt idx="0">
                  <c:v>Total pay (real)</c:v>
                </c:pt>
              </c:strCache>
            </c:strRef>
          </c:tx>
          <c:spPr>
            <a:ln w="28575" cap="rnd">
              <a:solidFill>
                <a:srgbClr val="002060"/>
              </a:solidFill>
              <a:prstDash val="sysDot"/>
              <a:round/>
            </a:ln>
            <a:effectLst/>
          </c:spPr>
          <c:marker>
            <c:symbol val="none"/>
          </c:marker>
          <c:cat>
            <c:strRef>
              <c:f>data!$A$10:$A$266</c:f>
              <c:strCache>
                <c:ptCount val="257"/>
                <c:pt idx="0">
                  <c:v>Mar-May 2001</c:v>
                </c:pt>
                <c:pt idx="1">
                  <c:v>Apr-Jun 2001</c:v>
                </c:pt>
                <c:pt idx="2">
                  <c:v>May-Jul 2001</c:v>
                </c:pt>
                <c:pt idx="3">
                  <c:v>Jun-Aug 2001</c:v>
                </c:pt>
                <c:pt idx="4">
                  <c:v>Jul-Sep 2001</c:v>
                </c:pt>
                <c:pt idx="5">
                  <c:v>Aug-Oct 2001</c:v>
                </c:pt>
                <c:pt idx="6">
                  <c:v>Sep-Nov 2001</c:v>
                </c:pt>
                <c:pt idx="7">
                  <c:v>Oct-Dec 2001</c:v>
                </c:pt>
                <c:pt idx="8">
                  <c:v>Nov-Jan 2002</c:v>
                </c:pt>
                <c:pt idx="9">
                  <c:v>Dec-Feb 2002</c:v>
                </c:pt>
                <c:pt idx="10">
                  <c:v>Jan-Mar 2002</c:v>
                </c:pt>
                <c:pt idx="11">
                  <c:v>Feb-Apr 2002</c:v>
                </c:pt>
                <c:pt idx="12">
                  <c:v>Mar-May 2002</c:v>
                </c:pt>
                <c:pt idx="13">
                  <c:v>Apr-Jun 2002</c:v>
                </c:pt>
                <c:pt idx="14">
                  <c:v>May-Jul 2002</c:v>
                </c:pt>
                <c:pt idx="15">
                  <c:v>Jun-Aug 2002</c:v>
                </c:pt>
                <c:pt idx="16">
                  <c:v>Jul-Sep 2002</c:v>
                </c:pt>
                <c:pt idx="17">
                  <c:v>Aug-Oct 2002</c:v>
                </c:pt>
                <c:pt idx="18">
                  <c:v>Sep-Nov 2002</c:v>
                </c:pt>
                <c:pt idx="19">
                  <c:v>Oct-Dec 2002</c:v>
                </c:pt>
                <c:pt idx="20">
                  <c:v>Nov-Jan 2003</c:v>
                </c:pt>
                <c:pt idx="21">
                  <c:v>Dec-Feb 2003</c:v>
                </c:pt>
                <c:pt idx="22">
                  <c:v>Jan-Mar 2003</c:v>
                </c:pt>
                <c:pt idx="23">
                  <c:v>Feb-Apr 2003</c:v>
                </c:pt>
                <c:pt idx="24">
                  <c:v>Mar-May 2003</c:v>
                </c:pt>
                <c:pt idx="25">
                  <c:v>Apr-Jun 2003</c:v>
                </c:pt>
                <c:pt idx="26">
                  <c:v>May-Jul 2003</c:v>
                </c:pt>
                <c:pt idx="27">
                  <c:v>Jun-Aug 2003</c:v>
                </c:pt>
                <c:pt idx="28">
                  <c:v>Jul-Sep 2003</c:v>
                </c:pt>
                <c:pt idx="29">
                  <c:v>Aug-Oct 2003</c:v>
                </c:pt>
                <c:pt idx="30">
                  <c:v>Sep-Nov 2003</c:v>
                </c:pt>
                <c:pt idx="31">
                  <c:v>Oct-Dec 2003</c:v>
                </c:pt>
                <c:pt idx="32">
                  <c:v>Nov-Jan 2004</c:v>
                </c:pt>
                <c:pt idx="33">
                  <c:v>Dec-Feb 2004</c:v>
                </c:pt>
                <c:pt idx="34">
                  <c:v>Jan-Mar 2004</c:v>
                </c:pt>
                <c:pt idx="35">
                  <c:v>Feb-Apr 2004</c:v>
                </c:pt>
                <c:pt idx="36">
                  <c:v>Mar-May 2004</c:v>
                </c:pt>
                <c:pt idx="37">
                  <c:v>Apr-Jun 2004</c:v>
                </c:pt>
                <c:pt idx="38">
                  <c:v>May-Jul 2004</c:v>
                </c:pt>
                <c:pt idx="39">
                  <c:v>Jun-Aug 2004</c:v>
                </c:pt>
                <c:pt idx="40">
                  <c:v>Jul-Sep 2004</c:v>
                </c:pt>
                <c:pt idx="41">
                  <c:v>Aug-Oct 2004</c:v>
                </c:pt>
                <c:pt idx="42">
                  <c:v>Sep-Nov 2004</c:v>
                </c:pt>
                <c:pt idx="43">
                  <c:v>Oct-Dec 2004</c:v>
                </c:pt>
                <c:pt idx="44">
                  <c:v>Nov-Jan 2005</c:v>
                </c:pt>
                <c:pt idx="45">
                  <c:v>Dec-Feb 2005</c:v>
                </c:pt>
                <c:pt idx="46">
                  <c:v>Jan-Mar 2005</c:v>
                </c:pt>
                <c:pt idx="47">
                  <c:v>Feb-Apr 2005</c:v>
                </c:pt>
                <c:pt idx="48">
                  <c:v>Mar-May 2005</c:v>
                </c:pt>
                <c:pt idx="49">
                  <c:v>Apr-Jun 2005</c:v>
                </c:pt>
                <c:pt idx="50">
                  <c:v>May-Jul 2005</c:v>
                </c:pt>
                <c:pt idx="51">
                  <c:v>Jun-Aug 2005</c:v>
                </c:pt>
                <c:pt idx="52">
                  <c:v>Jul-Sep 2005</c:v>
                </c:pt>
                <c:pt idx="53">
                  <c:v>Aug-Oct 2005</c:v>
                </c:pt>
                <c:pt idx="54">
                  <c:v>Sep-Nov 2005</c:v>
                </c:pt>
                <c:pt idx="55">
                  <c:v>Oct-Dec 2005</c:v>
                </c:pt>
                <c:pt idx="56">
                  <c:v>Nov-Jan 2006</c:v>
                </c:pt>
                <c:pt idx="57">
                  <c:v>Dec-Feb 2006</c:v>
                </c:pt>
                <c:pt idx="58">
                  <c:v>Jan-Mar 2006</c:v>
                </c:pt>
                <c:pt idx="59">
                  <c:v>Feb-Apr 2006</c:v>
                </c:pt>
                <c:pt idx="60">
                  <c:v>Mar-May 2006</c:v>
                </c:pt>
                <c:pt idx="61">
                  <c:v>Apr-Jun 2006</c:v>
                </c:pt>
                <c:pt idx="62">
                  <c:v>May-Jul 2006</c:v>
                </c:pt>
                <c:pt idx="63">
                  <c:v>Jun-Aug 2006</c:v>
                </c:pt>
                <c:pt idx="64">
                  <c:v>Jul-Sep 2006</c:v>
                </c:pt>
                <c:pt idx="65">
                  <c:v>Aug-Oct 2006</c:v>
                </c:pt>
                <c:pt idx="66">
                  <c:v>Sep-Nov 2006</c:v>
                </c:pt>
                <c:pt idx="67">
                  <c:v>Oct-Dec 2006</c:v>
                </c:pt>
                <c:pt idx="68">
                  <c:v>Nov-Jan 2007</c:v>
                </c:pt>
                <c:pt idx="69">
                  <c:v>Dec-Feb 2007</c:v>
                </c:pt>
                <c:pt idx="70">
                  <c:v>Jan-Mar 2007</c:v>
                </c:pt>
                <c:pt idx="71">
                  <c:v>Feb-Apr 2007</c:v>
                </c:pt>
                <c:pt idx="72">
                  <c:v>Mar-May 2007</c:v>
                </c:pt>
                <c:pt idx="73">
                  <c:v>Apr-Jun 2007</c:v>
                </c:pt>
                <c:pt idx="74">
                  <c:v>May-Jul 2007</c:v>
                </c:pt>
                <c:pt idx="75">
                  <c:v>Jun-Aug 2007</c:v>
                </c:pt>
                <c:pt idx="76">
                  <c:v>Jul-Sep 2007</c:v>
                </c:pt>
                <c:pt idx="77">
                  <c:v>Aug-Oct 2007</c:v>
                </c:pt>
                <c:pt idx="78">
                  <c:v>Sep-Nov 2007</c:v>
                </c:pt>
                <c:pt idx="79">
                  <c:v>Oct-Dec 2007</c:v>
                </c:pt>
                <c:pt idx="80">
                  <c:v>Nov-Jan 2008</c:v>
                </c:pt>
                <c:pt idx="81">
                  <c:v>Dec-Feb 2008</c:v>
                </c:pt>
                <c:pt idx="82">
                  <c:v>Jan-Mar 2008</c:v>
                </c:pt>
                <c:pt idx="83">
                  <c:v>Feb-Apr 2008</c:v>
                </c:pt>
                <c:pt idx="84">
                  <c:v>Mar-May 2008</c:v>
                </c:pt>
                <c:pt idx="85">
                  <c:v>Apr-Jun 2008</c:v>
                </c:pt>
                <c:pt idx="86">
                  <c:v>May-Jul 2008</c:v>
                </c:pt>
                <c:pt idx="87">
                  <c:v>Jun-Aug 2008</c:v>
                </c:pt>
                <c:pt idx="88">
                  <c:v>Jul-Sep 2008</c:v>
                </c:pt>
                <c:pt idx="89">
                  <c:v>Aug-Oct 2008</c:v>
                </c:pt>
                <c:pt idx="90">
                  <c:v>Sep-Nov 2008</c:v>
                </c:pt>
                <c:pt idx="91">
                  <c:v>Oct-Dec 2008</c:v>
                </c:pt>
                <c:pt idx="92">
                  <c:v>Nov-Jan 2009</c:v>
                </c:pt>
                <c:pt idx="93">
                  <c:v>Dec-Feb 2009</c:v>
                </c:pt>
                <c:pt idx="94">
                  <c:v>Jan-Mar 2009</c:v>
                </c:pt>
                <c:pt idx="95">
                  <c:v>Feb-Apr 2009</c:v>
                </c:pt>
                <c:pt idx="96">
                  <c:v>Mar-May 2009</c:v>
                </c:pt>
                <c:pt idx="97">
                  <c:v>Apr-Jun 2009</c:v>
                </c:pt>
                <c:pt idx="98">
                  <c:v>May-Jul 2009</c:v>
                </c:pt>
                <c:pt idx="99">
                  <c:v>Jun-Aug 2009</c:v>
                </c:pt>
                <c:pt idx="100">
                  <c:v>Jul-Sep 2009</c:v>
                </c:pt>
                <c:pt idx="101">
                  <c:v>Aug-Oct 2009</c:v>
                </c:pt>
                <c:pt idx="102">
                  <c:v>Sep-Nov 2009</c:v>
                </c:pt>
                <c:pt idx="103">
                  <c:v>Oct-Dec 2009</c:v>
                </c:pt>
                <c:pt idx="104">
                  <c:v>Nov-Jan 2010</c:v>
                </c:pt>
                <c:pt idx="105">
                  <c:v>Dec-Feb 2010</c:v>
                </c:pt>
                <c:pt idx="106">
                  <c:v>Jan-Mar 2010</c:v>
                </c:pt>
                <c:pt idx="107">
                  <c:v>Feb-Apr 2010</c:v>
                </c:pt>
                <c:pt idx="108">
                  <c:v>Mar-May 2010</c:v>
                </c:pt>
                <c:pt idx="109">
                  <c:v>Apr-Jun 2010</c:v>
                </c:pt>
                <c:pt idx="110">
                  <c:v>May-Jul 2010</c:v>
                </c:pt>
                <c:pt idx="111">
                  <c:v>Jun-Aug 2010</c:v>
                </c:pt>
                <c:pt idx="112">
                  <c:v>Jul-Sep 2010</c:v>
                </c:pt>
                <c:pt idx="113">
                  <c:v>Aug-Oct 2010</c:v>
                </c:pt>
                <c:pt idx="114">
                  <c:v>Sep-Nov 2010</c:v>
                </c:pt>
                <c:pt idx="115">
                  <c:v>Oct-Dec 2010</c:v>
                </c:pt>
                <c:pt idx="116">
                  <c:v>Nov-Jan 2011</c:v>
                </c:pt>
                <c:pt idx="117">
                  <c:v>Dec-Feb 2011</c:v>
                </c:pt>
                <c:pt idx="118">
                  <c:v>Jan-Mar 2011</c:v>
                </c:pt>
                <c:pt idx="119">
                  <c:v>Feb-Apr 2011</c:v>
                </c:pt>
                <c:pt idx="120">
                  <c:v>Mar-May 2011</c:v>
                </c:pt>
                <c:pt idx="121">
                  <c:v>Apr-Jun 2011</c:v>
                </c:pt>
                <c:pt idx="122">
                  <c:v>May-Jul 2011</c:v>
                </c:pt>
                <c:pt idx="123">
                  <c:v>Jun-Aug 2011</c:v>
                </c:pt>
                <c:pt idx="124">
                  <c:v>Jul-Sep 2011</c:v>
                </c:pt>
                <c:pt idx="125">
                  <c:v>Aug-Oct 2011</c:v>
                </c:pt>
                <c:pt idx="126">
                  <c:v>Sep-Nov 2011</c:v>
                </c:pt>
                <c:pt idx="127">
                  <c:v>Oct-Dec 2011</c:v>
                </c:pt>
                <c:pt idx="128">
                  <c:v>Nov-Jan 2012</c:v>
                </c:pt>
                <c:pt idx="129">
                  <c:v>Dec-Feb 2012</c:v>
                </c:pt>
                <c:pt idx="130">
                  <c:v>Jan-Mar 2012</c:v>
                </c:pt>
                <c:pt idx="131">
                  <c:v>Feb-Apr 2012</c:v>
                </c:pt>
                <c:pt idx="132">
                  <c:v>Mar-May 2012</c:v>
                </c:pt>
                <c:pt idx="133">
                  <c:v>Apr-Jun 2012</c:v>
                </c:pt>
                <c:pt idx="134">
                  <c:v>May-Jul 2012</c:v>
                </c:pt>
                <c:pt idx="135">
                  <c:v>Jun-Aug 2012</c:v>
                </c:pt>
                <c:pt idx="136">
                  <c:v>Jul-Sep 2012</c:v>
                </c:pt>
                <c:pt idx="137">
                  <c:v>Aug-Oct 2012</c:v>
                </c:pt>
                <c:pt idx="138">
                  <c:v>Sep-Nov 2012</c:v>
                </c:pt>
                <c:pt idx="139">
                  <c:v>Oct-Dec 2012</c:v>
                </c:pt>
                <c:pt idx="140">
                  <c:v>Nov-Jan 2013</c:v>
                </c:pt>
                <c:pt idx="141">
                  <c:v>Dec-Feb 2013</c:v>
                </c:pt>
                <c:pt idx="142">
                  <c:v>Jan-Mar 2013</c:v>
                </c:pt>
                <c:pt idx="143">
                  <c:v>Feb-Apr 2013</c:v>
                </c:pt>
                <c:pt idx="144">
                  <c:v>Mar-May 2013</c:v>
                </c:pt>
                <c:pt idx="145">
                  <c:v>Apr-Jun 2013</c:v>
                </c:pt>
                <c:pt idx="146">
                  <c:v>May-Jul 2013</c:v>
                </c:pt>
                <c:pt idx="147">
                  <c:v>Jun-Aug 2013</c:v>
                </c:pt>
                <c:pt idx="148">
                  <c:v>Jul-Sep 2013</c:v>
                </c:pt>
                <c:pt idx="149">
                  <c:v>Aug-Oct 2013</c:v>
                </c:pt>
                <c:pt idx="150">
                  <c:v>Sep-Nov 2013</c:v>
                </c:pt>
                <c:pt idx="151">
                  <c:v>Oct-Dec 2013</c:v>
                </c:pt>
                <c:pt idx="152">
                  <c:v>Nov-Jan 2014</c:v>
                </c:pt>
                <c:pt idx="153">
                  <c:v>Dec-Feb 2014</c:v>
                </c:pt>
                <c:pt idx="154">
                  <c:v>Jan-Mar 2014</c:v>
                </c:pt>
                <c:pt idx="155">
                  <c:v>Feb-Apr 2014</c:v>
                </c:pt>
                <c:pt idx="156">
                  <c:v>Mar-May 2014</c:v>
                </c:pt>
                <c:pt idx="157">
                  <c:v>Apr-Jun 2014</c:v>
                </c:pt>
                <c:pt idx="158">
                  <c:v>May-Jul 2014</c:v>
                </c:pt>
                <c:pt idx="159">
                  <c:v>Jun-Aug 2014</c:v>
                </c:pt>
                <c:pt idx="160">
                  <c:v>Jul-Sep 2014</c:v>
                </c:pt>
                <c:pt idx="161">
                  <c:v>Aug-Oct 2014</c:v>
                </c:pt>
                <c:pt idx="162">
                  <c:v>Sep-Nov 2014</c:v>
                </c:pt>
                <c:pt idx="163">
                  <c:v>Oct-Dec 2014</c:v>
                </c:pt>
                <c:pt idx="164">
                  <c:v>Nov-Jan 2015</c:v>
                </c:pt>
                <c:pt idx="165">
                  <c:v>Dec-Feb 2015</c:v>
                </c:pt>
                <c:pt idx="166">
                  <c:v>Jan-Mar 2015</c:v>
                </c:pt>
                <c:pt idx="167">
                  <c:v>Feb-Apr 2015</c:v>
                </c:pt>
                <c:pt idx="168">
                  <c:v>Mar-May 2015</c:v>
                </c:pt>
                <c:pt idx="169">
                  <c:v>Apr-Jun 2015</c:v>
                </c:pt>
                <c:pt idx="170">
                  <c:v>May-Jul 2015</c:v>
                </c:pt>
                <c:pt idx="171">
                  <c:v>Jun-Aug 2015</c:v>
                </c:pt>
                <c:pt idx="172">
                  <c:v>Jul-Sep 2015</c:v>
                </c:pt>
                <c:pt idx="173">
                  <c:v>Aug-Oct 2015</c:v>
                </c:pt>
                <c:pt idx="174">
                  <c:v>Sep-Nov 2015</c:v>
                </c:pt>
                <c:pt idx="175">
                  <c:v>Oct-Dec 2015</c:v>
                </c:pt>
                <c:pt idx="176">
                  <c:v>Nov-Jan 2016</c:v>
                </c:pt>
                <c:pt idx="177">
                  <c:v>Dec-Feb 2016</c:v>
                </c:pt>
                <c:pt idx="178">
                  <c:v>Jan-Mar 2016</c:v>
                </c:pt>
                <c:pt idx="179">
                  <c:v>Feb-Apr 2016</c:v>
                </c:pt>
                <c:pt idx="180">
                  <c:v>Mar-May 2016</c:v>
                </c:pt>
                <c:pt idx="181">
                  <c:v>Apr-Jun 2016</c:v>
                </c:pt>
                <c:pt idx="182">
                  <c:v>May-Jul 2016</c:v>
                </c:pt>
                <c:pt idx="183">
                  <c:v>Jun-Aug 2016</c:v>
                </c:pt>
                <c:pt idx="184">
                  <c:v>Jul-Sep 2016</c:v>
                </c:pt>
                <c:pt idx="185">
                  <c:v>Aug-Oct 2016</c:v>
                </c:pt>
                <c:pt idx="186">
                  <c:v>Sep-Nov 2016</c:v>
                </c:pt>
                <c:pt idx="187">
                  <c:v>Oct-Dec 2016</c:v>
                </c:pt>
                <c:pt idx="188">
                  <c:v>Nov-Jan 2017</c:v>
                </c:pt>
                <c:pt idx="189">
                  <c:v>Dec-Feb 2017</c:v>
                </c:pt>
                <c:pt idx="190">
                  <c:v>Jan-Mar 2017</c:v>
                </c:pt>
                <c:pt idx="191">
                  <c:v>Feb-Apr 2017</c:v>
                </c:pt>
                <c:pt idx="192">
                  <c:v>Mar-May 2017</c:v>
                </c:pt>
                <c:pt idx="193">
                  <c:v>Apr-Jun 2017</c:v>
                </c:pt>
                <c:pt idx="194">
                  <c:v>May-Jul 2017</c:v>
                </c:pt>
                <c:pt idx="195">
                  <c:v>Jun-Aug 2017</c:v>
                </c:pt>
                <c:pt idx="196">
                  <c:v>Jul-Sep 2017</c:v>
                </c:pt>
                <c:pt idx="197">
                  <c:v>Aug-Oct 2017</c:v>
                </c:pt>
                <c:pt idx="198">
                  <c:v>Sep-Nov 2017</c:v>
                </c:pt>
                <c:pt idx="199">
                  <c:v>Oct-Dec 2017</c:v>
                </c:pt>
                <c:pt idx="200">
                  <c:v>Nov-Jan 2018</c:v>
                </c:pt>
                <c:pt idx="201">
                  <c:v>Dec-Feb 2018</c:v>
                </c:pt>
                <c:pt idx="202">
                  <c:v>Jan-Mar 2018</c:v>
                </c:pt>
                <c:pt idx="203">
                  <c:v>Feb-Apr 2018</c:v>
                </c:pt>
                <c:pt idx="204">
                  <c:v>Mar-May 2018</c:v>
                </c:pt>
                <c:pt idx="205">
                  <c:v>Apr-Jun 2018</c:v>
                </c:pt>
                <c:pt idx="206">
                  <c:v>May-Jul 2018</c:v>
                </c:pt>
                <c:pt idx="207">
                  <c:v>Jun-Aug 2018</c:v>
                </c:pt>
                <c:pt idx="208">
                  <c:v>Jul-Sep 2018</c:v>
                </c:pt>
                <c:pt idx="209">
                  <c:v>Aug-Oct 2018</c:v>
                </c:pt>
                <c:pt idx="210">
                  <c:v>Sep-Nov 2018</c:v>
                </c:pt>
                <c:pt idx="211">
                  <c:v>Oct-Dec 2018</c:v>
                </c:pt>
                <c:pt idx="212">
                  <c:v>Nov-Jan 2019</c:v>
                </c:pt>
                <c:pt idx="213">
                  <c:v>Dec-Feb 2019</c:v>
                </c:pt>
                <c:pt idx="214">
                  <c:v>Jan-Mar 2019</c:v>
                </c:pt>
                <c:pt idx="215">
                  <c:v>Feb-Apr 2019</c:v>
                </c:pt>
                <c:pt idx="216">
                  <c:v>Mar-May 2019</c:v>
                </c:pt>
                <c:pt idx="217">
                  <c:v>Apr-Jun 2019</c:v>
                </c:pt>
                <c:pt idx="218">
                  <c:v>May-Jul 2019</c:v>
                </c:pt>
                <c:pt idx="219">
                  <c:v>Jun-Aug 2019</c:v>
                </c:pt>
                <c:pt idx="220">
                  <c:v>Jul-Sep 2019</c:v>
                </c:pt>
                <c:pt idx="221">
                  <c:v>Aug-Oct 2019</c:v>
                </c:pt>
                <c:pt idx="222">
                  <c:v>Sep-Nov 2019</c:v>
                </c:pt>
                <c:pt idx="223">
                  <c:v>Oct-Dec 2019</c:v>
                </c:pt>
                <c:pt idx="224">
                  <c:v>Nov-Jan 2020</c:v>
                </c:pt>
                <c:pt idx="225">
                  <c:v>Dec-Feb 2020</c:v>
                </c:pt>
                <c:pt idx="226">
                  <c:v>Jan-Mar 2020</c:v>
                </c:pt>
                <c:pt idx="227">
                  <c:v>Feb-Apr 2020</c:v>
                </c:pt>
                <c:pt idx="228">
                  <c:v>Mar-May 2020</c:v>
                </c:pt>
                <c:pt idx="229">
                  <c:v>Apr-Jun 2020</c:v>
                </c:pt>
                <c:pt idx="230">
                  <c:v>May-Jul 2020</c:v>
                </c:pt>
                <c:pt idx="231">
                  <c:v>Jun-Aug 2020</c:v>
                </c:pt>
                <c:pt idx="232">
                  <c:v>Jul-Sep 2020</c:v>
                </c:pt>
                <c:pt idx="233">
                  <c:v>Aug-Oct 2020</c:v>
                </c:pt>
                <c:pt idx="234">
                  <c:v>Sep-Nov 2020</c:v>
                </c:pt>
                <c:pt idx="235">
                  <c:v>Oct-Dec 2020</c:v>
                </c:pt>
                <c:pt idx="236">
                  <c:v>Nov-Jan 2021</c:v>
                </c:pt>
                <c:pt idx="237">
                  <c:v>Dec-Feb 2021</c:v>
                </c:pt>
                <c:pt idx="238">
                  <c:v>Jan-Mar 2021</c:v>
                </c:pt>
                <c:pt idx="239">
                  <c:v>Feb-Apr 2021</c:v>
                </c:pt>
                <c:pt idx="240">
                  <c:v>Mar-May 2021</c:v>
                </c:pt>
                <c:pt idx="241">
                  <c:v>Apr-Jun 2021</c:v>
                </c:pt>
                <c:pt idx="242">
                  <c:v>May-Jul 2021</c:v>
                </c:pt>
                <c:pt idx="243">
                  <c:v>Jun-Aug 2021</c:v>
                </c:pt>
                <c:pt idx="244">
                  <c:v>Jul-Sept 2021</c:v>
                </c:pt>
                <c:pt idx="245">
                  <c:v>Aug-Oct 2021</c:v>
                </c:pt>
                <c:pt idx="246">
                  <c:v>Sept-Nov 2021</c:v>
                </c:pt>
                <c:pt idx="247">
                  <c:v>Oct-Dec 2021</c:v>
                </c:pt>
                <c:pt idx="248">
                  <c:v>Nov-Jan 2022</c:v>
                </c:pt>
                <c:pt idx="249">
                  <c:v>Dec-Feb 2022</c:v>
                </c:pt>
                <c:pt idx="250">
                  <c:v>Jan-Mar 2022</c:v>
                </c:pt>
                <c:pt idx="251">
                  <c:v>Feb-Apr 2022</c:v>
                </c:pt>
                <c:pt idx="252">
                  <c:v>Mar-May 2022</c:v>
                </c:pt>
                <c:pt idx="253">
                  <c:v>Apr-Jun 2022</c:v>
                </c:pt>
                <c:pt idx="254">
                  <c:v>May-Jul 2022</c:v>
                </c:pt>
                <c:pt idx="255">
                  <c:v>Jun-Aug 2022</c:v>
                </c:pt>
                <c:pt idx="256">
                  <c:v>Jul-Sept 2022</c:v>
                </c:pt>
              </c:strCache>
            </c:strRef>
          </c:cat>
          <c:val>
            <c:numRef>
              <c:f>data!$D$10:$D$266</c:f>
              <c:numCache>
                <c:formatCode>0.0</c:formatCode>
                <c:ptCount val="257"/>
                <c:pt idx="0">
                  <c:v>3.6076785442306374</c:v>
                </c:pt>
                <c:pt idx="1">
                  <c:v>3.6756145551241417</c:v>
                </c:pt>
                <c:pt idx="2">
                  <c:v>3.2847285177277143</c:v>
                </c:pt>
                <c:pt idx="3">
                  <c:v>3.2435852943822709</c:v>
                </c:pt>
                <c:pt idx="4">
                  <c:v>2.9340772437132898</c:v>
                </c:pt>
                <c:pt idx="5">
                  <c:v>2.9599306232564828</c:v>
                </c:pt>
                <c:pt idx="6">
                  <c:v>2.985179492365134</c:v>
                </c:pt>
                <c:pt idx="7">
                  <c:v>2.7210966288907485</c:v>
                </c:pt>
                <c:pt idx="8">
                  <c:v>2.273987015166739</c:v>
                </c:pt>
                <c:pt idx="9">
                  <c:v>1.6175835446362754</c:v>
                </c:pt>
                <c:pt idx="10">
                  <c:v>1.4414843690696273</c:v>
                </c:pt>
                <c:pt idx="11">
                  <c:v>1.3332274046288148</c:v>
                </c:pt>
                <c:pt idx="12">
                  <c:v>1.7731437059708384</c:v>
                </c:pt>
                <c:pt idx="13">
                  <c:v>2.1227730110237957</c:v>
                </c:pt>
                <c:pt idx="14">
                  <c:v>2.4306223645043019</c:v>
                </c:pt>
                <c:pt idx="15">
                  <c:v>2.236818085852164</c:v>
                </c:pt>
                <c:pt idx="16">
                  <c:v>1.9911180367012946</c:v>
                </c:pt>
                <c:pt idx="17">
                  <c:v>1.5646448214127844</c:v>
                </c:pt>
                <c:pt idx="18">
                  <c:v>1.3600664907328905</c:v>
                </c:pt>
                <c:pt idx="19">
                  <c:v>1.0533352464823906</c:v>
                </c:pt>
                <c:pt idx="20">
                  <c:v>0.99518012633005526</c:v>
                </c:pt>
                <c:pt idx="21">
                  <c:v>0.77949438439088681</c:v>
                </c:pt>
                <c:pt idx="22">
                  <c:v>1.324038361585977</c:v>
                </c:pt>
                <c:pt idx="23">
                  <c:v>1.5080633096158635</c:v>
                </c:pt>
                <c:pt idx="24">
                  <c:v>1.8287830934964546</c:v>
                </c:pt>
                <c:pt idx="25">
                  <c:v>1.4375231576714214</c:v>
                </c:pt>
                <c:pt idx="26">
                  <c:v>1.379564005294128</c:v>
                </c:pt>
                <c:pt idx="27">
                  <c:v>1.5242266439090741</c:v>
                </c:pt>
                <c:pt idx="28">
                  <c:v>1.858890958387704</c:v>
                </c:pt>
                <c:pt idx="29">
                  <c:v>2.2863634661085257</c:v>
                </c:pt>
                <c:pt idx="30">
                  <c:v>2.4432972310146965</c:v>
                </c:pt>
                <c:pt idx="31">
                  <c:v>2.5825976093956342</c:v>
                </c:pt>
                <c:pt idx="32">
                  <c:v>2.6355060029947879</c:v>
                </c:pt>
                <c:pt idx="33">
                  <c:v>2.6125207464036322</c:v>
                </c:pt>
                <c:pt idx="34">
                  <c:v>2.6019751201446866</c:v>
                </c:pt>
                <c:pt idx="35">
                  <c:v>2.6595361073369759</c:v>
                </c:pt>
                <c:pt idx="36">
                  <c:v>2.8115255607756779</c:v>
                </c:pt>
                <c:pt idx="37">
                  <c:v>2.8415975337303507</c:v>
                </c:pt>
                <c:pt idx="38">
                  <c:v>2.8170754293746398</c:v>
                </c:pt>
                <c:pt idx="39">
                  <c:v>2.9148998451340589</c:v>
                </c:pt>
                <c:pt idx="40">
                  <c:v>3.0310250970348562</c:v>
                </c:pt>
                <c:pt idx="41">
                  <c:v>3.1111852760333818</c:v>
                </c:pt>
                <c:pt idx="42">
                  <c:v>3.1375299170621531</c:v>
                </c:pt>
                <c:pt idx="43">
                  <c:v>3.1333025755966162</c:v>
                </c:pt>
                <c:pt idx="44">
                  <c:v>3.0581238620164157</c:v>
                </c:pt>
                <c:pt idx="45">
                  <c:v>3.2858664414048775</c:v>
                </c:pt>
                <c:pt idx="46">
                  <c:v>3.0367573287552858</c:v>
                </c:pt>
                <c:pt idx="47">
                  <c:v>2.7613842338614063</c:v>
                </c:pt>
                <c:pt idx="48">
                  <c:v>2.3359704726757684</c:v>
                </c:pt>
                <c:pt idx="49">
                  <c:v>2.3282979730748679</c:v>
                </c:pt>
                <c:pt idx="50">
                  <c:v>2.4244492626207688</c:v>
                </c:pt>
                <c:pt idx="51">
                  <c:v>2.4797478700595548</c:v>
                </c:pt>
                <c:pt idx="52">
                  <c:v>2.4392741007451519</c:v>
                </c:pt>
                <c:pt idx="53">
                  <c:v>2.2615038029691306</c:v>
                </c:pt>
                <c:pt idx="54">
                  <c:v>2.1732079265389785</c:v>
                </c:pt>
                <c:pt idx="55">
                  <c:v>2.1486676138784162</c:v>
                </c:pt>
                <c:pt idx="56">
                  <c:v>2.0241221500280204</c:v>
                </c:pt>
                <c:pt idx="57">
                  <c:v>2.4703017589694127</c:v>
                </c:pt>
                <c:pt idx="58">
                  <c:v>2.7614528652304955</c:v>
                </c:pt>
                <c:pt idx="59">
                  <c:v>3.1191775879290731</c:v>
                </c:pt>
                <c:pt idx="60">
                  <c:v>2.5653904744505098</c:v>
                </c:pt>
                <c:pt idx="61">
                  <c:v>2.5054057544141983</c:v>
                </c:pt>
                <c:pt idx="62">
                  <c:v>2.3367006520277442</c:v>
                </c:pt>
                <c:pt idx="63">
                  <c:v>2.0007622372391864</c:v>
                </c:pt>
                <c:pt idx="64">
                  <c:v>1.480532188331253</c:v>
                </c:pt>
                <c:pt idx="65">
                  <c:v>1.4166875226467823</c:v>
                </c:pt>
                <c:pt idx="66">
                  <c:v>1.5730818687668489</c:v>
                </c:pt>
                <c:pt idx="67">
                  <c:v>2.0242975351560517</c:v>
                </c:pt>
                <c:pt idx="68">
                  <c:v>2.6164250343408639</c:v>
                </c:pt>
                <c:pt idx="69">
                  <c:v>3.5786757114874632</c:v>
                </c:pt>
                <c:pt idx="70">
                  <c:v>3.0506357943825435</c:v>
                </c:pt>
                <c:pt idx="71">
                  <c:v>2.3875109472454028</c:v>
                </c:pt>
                <c:pt idx="72">
                  <c:v>1.6250413539186468</c:v>
                </c:pt>
                <c:pt idx="73">
                  <c:v>1.8851930076613996</c:v>
                </c:pt>
                <c:pt idx="74">
                  <c:v>2.2466377931310291</c:v>
                </c:pt>
                <c:pt idx="75">
                  <c:v>2.5766975790442359</c:v>
                </c:pt>
                <c:pt idx="76">
                  <c:v>3.1199054848587764</c:v>
                </c:pt>
                <c:pt idx="77">
                  <c:v>2.8953882154375066</c:v>
                </c:pt>
                <c:pt idx="78">
                  <c:v>2.6153608194415767</c:v>
                </c:pt>
                <c:pt idx="79">
                  <c:v>1.6954427245969867</c:v>
                </c:pt>
                <c:pt idx="80">
                  <c:v>1.5122104163925201</c:v>
                </c:pt>
                <c:pt idx="81">
                  <c:v>1.3296055085114205</c:v>
                </c:pt>
                <c:pt idx="82">
                  <c:v>1.8020162465483907</c:v>
                </c:pt>
                <c:pt idx="83">
                  <c:v>1.7480623470987524</c:v>
                </c:pt>
                <c:pt idx="84">
                  <c:v>1.466924907087872</c:v>
                </c:pt>
                <c:pt idx="85">
                  <c:v>0.64944893646671176</c:v>
                </c:pt>
                <c:pt idx="86">
                  <c:v>-8.7815213850177543E-2</c:v>
                </c:pt>
                <c:pt idx="87">
                  <c:v>-0.82189105441568699</c:v>
                </c:pt>
                <c:pt idx="88">
                  <c:v>-1.4228206182020102</c:v>
                </c:pt>
                <c:pt idx="89">
                  <c:v>-1.4239553996975047</c:v>
                </c:pt>
                <c:pt idx="90">
                  <c:v>-1.5067569616959275</c:v>
                </c:pt>
                <c:pt idx="91">
                  <c:v>-0.94677439052901491</c:v>
                </c:pt>
                <c:pt idx="92">
                  <c:v>-1.9922391064451688</c:v>
                </c:pt>
                <c:pt idx="93">
                  <c:v>-4.2833006781261673</c:v>
                </c:pt>
                <c:pt idx="94">
                  <c:v>-5.7137072855785789</c:v>
                </c:pt>
                <c:pt idx="95">
                  <c:v>-4.461582606669495</c:v>
                </c:pt>
                <c:pt idx="96">
                  <c:v>-2.0449466799114617</c:v>
                </c:pt>
                <c:pt idx="97">
                  <c:v>-0.672741594782579</c:v>
                </c:pt>
                <c:pt idx="98">
                  <c:v>-1.0179861749368797</c:v>
                </c:pt>
                <c:pt idx="99">
                  <c:v>-0.91192756691764032</c:v>
                </c:pt>
                <c:pt idx="100">
                  <c:v>-0.73923322452638729</c:v>
                </c:pt>
                <c:pt idx="101">
                  <c:v>-0.6666664858017981</c:v>
                </c:pt>
                <c:pt idx="102">
                  <c:v>-0.61259982846971184</c:v>
                </c:pt>
                <c:pt idx="103">
                  <c:v>-0.84952374529549957</c:v>
                </c:pt>
                <c:pt idx="104">
                  <c:v>-0.84572411938981418</c:v>
                </c:pt>
                <c:pt idx="105">
                  <c:v>0.65376501006318222</c:v>
                </c:pt>
                <c:pt idx="106">
                  <c:v>2.1762955436819027</c:v>
                </c:pt>
                <c:pt idx="107">
                  <c:v>1.6952415993149543</c:v>
                </c:pt>
                <c:pt idx="108">
                  <c:v>-2.556448741273698E-3</c:v>
                </c:pt>
                <c:pt idx="109">
                  <c:v>-1.462868760916308</c:v>
                </c:pt>
                <c:pt idx="110">
                  <c:v>-0.89016902268988929</c:v>
                </c:pt>
                <c:pt idx="111">
                  <c:v>-0.64035661094469276</c:v>
                </c:pt>
                <c:pt idx="112">
                  <c:v>-0.46131722232571803</c:v>
                </c:pt>
                <c:pt idx="113">
                  <c:v>-0.41049465067466429</c:v>
                </c:pt>
                <c:pt idx="114">
                  <c:v>-0.45942016119897744</c:v>
                </c:pt>
                <c:pt idx="115">
                  <c:v>-0.880607160371909</c:v>
                </c:pt>
                <c:pt idx="116">
                  <c:v>-0.27207490007971558</c:v>
                </c:pt>
                <c:pt idx="117">
                  <c:v>-0.60673901661971286</c:v>
                </c:pt>
                <c:pt idx="118">
                  <c:v>-0.55339666211111194</c:v>
                </c:pt>
                <c:pt idx="119">
                  <c:v>-1.5038117004401101</c:v>
                </c:pt>
                <c:pt idx="120">
                  <c:v>-1.4690423040749039</c:v>
                </c:pt>
                <c:pt idx="121">
                  <c:v>-1.2738802957083095</c:v>
                </c:pt>
                <c:pt idx="122">
                  <c:v>-1.1628907694391017</c:v>
                </c:pt>
                <c:pt idx="123">
                  <c:v>-1.3304464875101161</c:v>
                </c:pt>
                <c:pt idx="124">
                  <c:v>-1.9188936843022191</c:v>
                </c:pt>
                <c:pt idx="125">
                  <c:v>-2.2842408049805556</c:v>
                </c:pt>
                <c:pt idx="126">
                  <c:v>-2.3370346313001278</c:v>
                </c:pt>
                <c:pt idx="127">
                  <c:v>-1.9707510020477628</c:v>
                </c:pt>
                <c:pt idx="128">
                  <c:v>-2.0929669493633014</c:v>
                </c:pt>
                <c:pt idx="129">
                  <c:v>-2.0029677536018937</c:v>
                </c:pt>
                <c:pt idx="130">
                  <c:v>-2.2789595415379722</c:v>
                </c:pt>
                <c:pt idx="131">
                  <c:v>-1.6995515753707906</c:v>
                </c:pt>
                <c:pt idx="132">
                  <c:v>-1.385703641737507</c:v>
                </c:pt>
                <c:pt idx="133">
                  <c:v>-0.98742002028683373</c:v>
                </c:pt>
                <c:pt idx="134">
                  <c:v>-1.0364466727845496</c:v>
                </c:pt>
                <c:pt idx="135">
                  <c:v>-0.77163641773151426</c:v>
                </c:pt>
                <c:pt idx="136">
                  <c:v>-0.50371476628230027</c:v>
                </c:pt>
                <c:pt idx="137">
                  <c:v>-0.52381034675047999</c:v>
                </c:pt>
                <c:pt idx="138">
                  <c:v>-0.77214343226928861</c:v>
                </c:pt>
                <c:pt idx="139">
                  <c:v>-1.0228743678536887</c:v>
                </c:pt>
                <c:pt idx="140">
                  <c:v>-1.0470483262555916</c:v>
                </c:pt>
                <c:pt idx="141">
                  <c:v>-1.1483114135525199</c:v>
                </c:pt>
                <c:pt idx="142">
                  <c:v>-1.7308763072895346</c:v>
                </c:pt>
                <c:pt idx="143">
                  <c:v>-1.0490596371986527</c:v>
                </c:pt>
                <c:pt idx="144">
                  <c:v>-0.92346844241703252</c:v>
                </c:pt>
                <c:pt idx="145">
                  <c:v>-0.44615992158338713</c:v>
                </c:pt>
                <c:pt idx="146">
                  <c:v>-1.2797786389068051</c:v>
                </c:pt>
                <c:pt idx="147">
                  <c:v>-1.6193610493626238</c:v>
                </c:pt>
                <c:pt idx="148">
                  <c:v>-1.5932466309211435</c:v>
                </c:pt>
                <c:pt idx="149">
                  <c:v>-1.4223951958960726</c:v>
                </c:pt>
                <c:pt idx="150">
                  <c:v>-1.1870268462501485</c:v>
                </c:pt>
                <c:pt idx="151">
                  <c:v>-0.90004899941136784</c:v>
                </c:pt>
                <c:pt idx="152">
                  <c:v>-0.58497966093561615</c:v>
                </c:pt>
                <c:pt idx="153">
                  <c:v>-5.7017276559804486E-2</c:v>
                </c:pt>
                <c:pt idx="154">
                  <c:v>-4.9203038021786938E-2</c:v>
                </c:pt>
                <c:pt idx="155">
                  <c:v>-1.0208806729270066</c:v>
                </c:pt>
                <c:pt idx="156">
                  <c:v>-1.5723044398533972</c:v>
                </c:pt>
                <c:pt idx="157">
                  <c:v>-1.7489320180159922</c:v>
                </c:pt>
                <c:pt idx="158">
                  <c:v>-1.1633670746638103</c:v>
                </c:pt>
                <c:pt idx="159">
                  <c:v>-0.98033291903556119</c:v>
                </c:pt>
                <c:pt idx="160">
                  <c:v>-0.60822967861247434</c:v>
                </c:pt>
                <c:pt idx="161">
                  <c:v>4.2269677598341104E-3</c:v>
                </c:pt>
                <c:pt idx="162">
                  <c:v>0.46613059687842906</c:v>
                </c:pt>
                <c:pt idx="163">
                  <c:v>0.95701330952691421</c:v>
                </c:pt>
                <c:pt idx="164">
                  <c:v>1.0666916507530431</c:v>
                </c:pt>
                <c:pt idx="165">
                  <c:v>1.1522729215315337</c:v>
                </c:pt>
                <c:pt idx="166">
                  <c:v>1.8647583224595223</c:v>
                </c:pt>
                <c:pt idx="167">
                  <c:v>2.2783862021494627</c:v>
                </c:pt>
                <c:pt idx="168">
                  <c:v>2.6755480542910703</c:v>
                </c:pt>
                <c:pt idx="169">
                  <c:v>2.1157042693700561</c:v>
                </c:pt>
                <c:pt idx="170">
                  <c:v>2.4374684154463608</c:v>
                </c:pt>
                <c:pt idx="171">
                  <c:v>2.6448235569755667</c:v>
                </c:pt>
                <c:pt idx="172">
                  <c:v>2.5825844269668465</c:v>
                </c:pt>
                <c:pt idx="173">
                  <c:v>2.0652203945520995</c:v>
                </c:pt>
                <c:pt idx="174">
                  <c:v>1.6783553118620773</c:v>
                </c:pt>
                <c:pt idx="175">
                  <c:v>1.4722474847415583</c:v>
                </c:pt>
                <c:pt idx="176">
                  <c:v>1.6218281070063085</c:v>
                </c:pt>
                <c:pt idx="177">
                  <c:v>1.4015455952021654</c:v>
                </c:pt>
                <c:pt idx="178">
                  <c:v>1.5287500761628792</c:v>
                </c:pt>
                <c:pt idx="179">
                  <c:v>1.4430155523069743</c:v>
                </c:pt>
                <c:pt idx="180">
                  <c:v>1.6962923218384987</c:v>
                </c:pt>
                <c:pt idx="181">
                  <c:v>1.736552963453093</c:v>
                </c:pt>
                <c:pt idx="182">
                  <c:v>1.6953494207098032</c:v>
                </c:pt>
                <c:pt idx="183">
                  <c:v>1.5389906114713909</c:v>
                </c:pt>
                <c:pt idx="184">
                  <c:v>1.3707027820645408</c:v>
                </c:pt>
                <c:pt idx="185">
                  <c:v>1.2807249513320329</c:v>
                </c:pt>
                <c:pt idx="186">
                  <c:v>1.3174315136697885</c:v>
                </c:pt>
                <c:pt idx="187">
                  <c:v>0.9432909508282421</c:v>
                </c:pt>
                <c:pt idx="188">
                  <c:v>0.41562767352786523</c:v>
                </c:pt>
                <c:pt idx="189">
                  <c:v>9.2310340561823523E-2</c:v>
                </c:pt>
                <c:pt idx="190">
                  <c:v>-1.3803291386125238E-3</c:v>
                </c:pt>
                <c:pt idx="191">
                  <c:v>-0.18703903194285942</c:v>
                </c:pt>
                <c:pt idx="192">
                  <c:v>-0.52794824611054025</c:v>
                </c:pt>
                <c:pt idx="193">
                  <c:v>-0.3378822655059821</c:v>
                </c:pt>
                <c:pt idx="194">
                  <c:v>-0.42490542584329205</c:v>
                </c:pt>
                <c:pt idx="195">
                  <c:v>-0.33691382588196461</c:v>
                </c:pt>
                <c:pt idx="196">
                  <c:v>-0.43202641188972279</c:v>
                </c:pt>
                <c:pt idx="197">
                  <c:v>-0.24035697016797997</c:v>
                </c:pt>
                <c:pt idx="198">
                  <c:v>-0.2875843640475324</c:v>
                </c:pt>
                <c:pt idx="199">
                  <c:v>-0.20653047551908799</c:v>
                </c:pt>
                <c:pt idx="200">
                  <c:v>-8.1715022745243004E-2</c:v>
                </c:pt>
                <c:pt idx="201">
                  <c:v>0.15554312887039146</c:v>
                </c:pt>
                <c:pt idx="202">
                  <c:v>0.3313931840134785</c:v>
                </c:pt>
                <c:pt idx="203">
                  <c:v>0.36452922263177356</c:v>
                </c:pt>
                <c:pt idx="204">
                  <c:v>0.36592404560803971</c:v>
                </c:pt>
                <c:pt idx="205">
                  <c:v>-7.2316301326651455E-3</c:v>
                </c:pt>
                <c:pt idx="206">
                  <c:v>0.30015680165153924</c:v>
                </c:pt>
                <c:pt idx="207">
                  <c:v>0.51170864105901614</c:v>
                </c:pt>
                <c:pt idx="208">
                  <c:v>0.80315470388883625</c:v>
                </c:pt>
                <c:pt idx="209">
                  <c:v>1.1139751918320115</c:v>
                </c:pt>
                <c:pt idx="210">
                  <c:v>1.1966900845073098</c:v>
                </c:pt>
                <c:pt idx="211">
                  <c:v>1.3758972657438875</c:v>
                </c:pt>
                <c:pt idx="212">
                  <c:v>1.3772903633215066</c:v>
                </c:pt>
                <c:pt idx="213">
                  <c:v>1.5755333274728542</c:v>
                </c:pt>
                <c:pt idx="214">
                  <c:v>1.3687002452135459</c:v>
                </c:pt>
                <c:pt idx="215">
                  <c:v>1.3920437228851767</c:v>
                </c:pt>
                <c:pt idx="216">
                  <c:v>1.5014707963724874</c:v>
                </c:pt>
                <c:pt idx="217">
                  <c:v>1.9598195401525373</c:v>
                </c:pt>
                <c:pt idx="218">
                  <c:v>2.0101721754997186</c:v>
                </c:pt>
                <c:pt idx="219">
                  <c:v>1.841431373645861</c:v>
                </c:pt>
                <c:pt idx="220">
                  <c:v>1.9872343543910773</c:v>
                </c:pt>
                <c:pt idx="221">
                  <c:v>1.595589820876981</c:v>
                </c:pt>
                <c:pt idx="222">
                  <c:v>1.6283460891520889</c:v>
                </c:pt>
                <c:pt idx="223">
                  <c:v>1.2652726190590471</c:v>
                </c:pt>
                <c:pt idx="224">
                  <c:v>1.3686265825661224</c:v>
                </c:pt>
                <c:pt idx="225">
                  <c:v>1.1792985655078354</c:v>
                </c:pt>
                <c:pt idx="226">
                  <c:v>0.70306580349441106</c:v>
                </c:pt>
                <c:pt idx="227">
                  <c:v>-0.3893462046611802</c:v>
                </c:pt>
                <c:pt idx="228">
                  <c:v>-1.4014928787756133</c:v>
                </c:pt>
                <c:pt idx="229">
                  <c:v>-2.0978165775688922</c:v>
                </c:pt>
                <c:pt idx="230">
                  <c:v>-1.8441253222478196</c:v>
                </c:pt>
                <c:pt idx="231">
                  <c:v>-0.65093013329331484</c:v>
                </c:pt>
                <c:pt idx="232">
                  <c:v>0.51598809113474431</c:v>
                </c:pt>
                <c:pt idx="233">
                  <c:v>1.9561291681519037</c:v>
                </c:pt>
                <c:pt idx="234">
                  <c:v>3.0193037897779931</c:v>
                </c:pt>
                <c:pt idx="235">
                  <c:v>3.9219134918693896</c:v>
                </c:pt>
                <c:pt idx="236">
                  <c:v>4.1496253623042207</c:v>
                </c:pt>
                <c:pt idx="237">
                  <c:v>3.6688835841336953</c:v>
                </c:pt>
                <c:pt idx="238">
                  <c:v>3.3106459614956094</c:v>
                </c:pt>
                <c:pt idx="239">
                  <c:v>4.6351931104678386</c:v>
                </c:pt>
                <c:pt idx="240">
                  <c:v>5.912740016656457</c:v>
                </c:pt>
                <c:pt idx="241">
                  <c:v>7.1377651424163986</c:v>
                </c:pt>
                <c:pt idx="242">
                  <c:v>6.2446364888099737</c:v>
                </c:pt>
                <c:pt idx="243">
                  <c:v>4.7420295792713745</c:v>
                </c:pt>
                <c:pt idx="244">
                  <c:v>3.1686755441015606</c:v>
                </c:pt>
                <c:pt idx="245">
                  <c:v>1.6567841913736459</c:v>
                </c:pt>
                <c:pt idx="246">
                  <c:v>0.4621722970135238</c:v>
                </c:pt>
                <c:pt idx="247">
                  <c:v>0.21463013620775939</c:v>
                </c:pt>
                <c:pt idx="248">
                  <c:v>0.1593235440366243</c:v>
                </c:pt>
                <c:pt idx="249">
                  <c:v>0.55055380179231861</c:v>
                </c:pt>
                <c:pt idx="250">
                  <c:v>1.3972182197496608</c:v>
                </c:pt>
                <c:pt idx="251">
                  <c:v>0.40948421970371385</c:v>
                </c:pt>
                <c:pt idx="252">
                  <c:v>-0.75840126447150169</c:v>
                </c:pt>
                <c:pt idx="253">
                  <c:v>-2.5176962190897854</c:v>
                </c:pt>
                <c:pt idx="254">
                  <c:v>-2.5342985016140602</c:v>
                </c:pt>
                <c:pt idx="255">
                  <c:v>-2.2762836178769703</c:v>
                </c:pt>
                <c:pt idx="256">
                  <c:v>-2.5792810298223117</c:v>
                </c:pt>
              </c:numCache>
            </c:numRef>
          </c:val>
          <c:smooth val="0"/>
          <c:extLst>
            <c:ext xmlns:c16="http://schemas.microsoft.com/office/drawing/2014/chart" uri="{C3380CC4-5D6E-409C-BE32-E72D297353CC}">
              <c16:uniqueId val="{00000002-A239-429B-9A3E-AADA696CE7A9}"/>
            </c:ext>
          </c:extLst>
        </c:ser>
        <c:ser>
          <c:idx val="3"/>
          <c:order val="3"/>
          <c:tx>
            <c:strRef>
              <c:f>data!$E$7</c:f>
              <c:strCache>
                <c:ptCount val="1"/>
                <c:pt idx="0">
                  <c:v>Regular pay (real)</c:v>
                </c:pt>
              </c:strCache>
            </c:strRef>
          </c:tx>
          <c:spPr>
            <a:ln w="28575" cap="rnd">
              <a:solidFill>
                <a:srgbClr val="00B050"/>
              </a:solidFill>
              <a:prstDash val="sysDot"/>
              <a:round/>
            </a:ln>
            <a:effectLst/>
          </c:spPr>
          <c:marker>
            <c:symbol val="none"/>
          </c:marker>
          <c:cat>
            <c:strRef>
              <c:f>data!$A$10:$A$266</c:f>
              <c:strCache>
                <c:ptCount val="257"/>
                <c:pt idx="0">
                  <c:v>Mar-May 2001</c:v>
                </c:pt>
                <c:pt idx="1">
                  <c:v>Apr-Jun 2001</c:v>
                </c:pt>
                <c:pt idx="2">
                  <c:v>May-Jul 2001</c:v>
                </c:pt>
                <c:pt idx="3">
                  <c:v>Jun-Aug 2001</c:v>
                </c:pt>
                <c:pt idx="4">
                  <c:v>Jul-Sep 2001</c:v>
                </c:pt>
                <c:pt idx="5">
                  <c:v>Aug-Oct 2001</c:v>
                </c:pt>
                <c:pt idx="6">
                  <c:v>Sep-Nov 2001</c:v>
                </c:pt>
                <c:pt idx="7">
                  <c:v>Oct-Dec 2001</c:v>
                </c:pt>
                <c:pt idx="8">
                  <c:v>Nov-Jan 2002</c:v>
                </c:pt>
                <c:pt idx="9">
                  <c:v>Dec-Feb 2002</c:v>
                </c:pt>
                <c:pt idx="10">
                  <c:v>Jan-Mar 2002</c:v>
                </c:pt>
                <c:pt idx="11">
                  <c:v>Feb-Apr 2002</c:v>
                </c:pt>
                <c:pt idx="12">
                  <c:v>Mar-May 2002</c:v>
                </c:pt>
                <c:pt idx="13">
                  <c:v>Apr-Jun 2002</c:v>
                </c:pt>
                <c:pt idx="14">
                  <c:v>May-Jul 2002</c:v>
                </c:pt>
                <c:pt idx="15">
                  <c:v>Jun-Aug 2002</c:v>
                </c:pt>
                <c:pt idx="16">
                  <c:v>Jul-Sep 2002</c:v>
                </c:pt>
                <c:pt idx="17">
                  <c:v>Aug-Oct 2002</c:v>
                </c:pt>
                <c:pt idx="18">
                  <c:v>Sep-Nov 2002</c:v>
                </c:pt>
                <c:pt idx="19">
                  <c:v>Oct-Dec 2002</c:v>
                </c:pt>
                <c:pt idx="20">
                  <c:v>Nov-Jan 2003</c:v>
                </c:pt>
                <c:pt idx="21">
                  <c:v>Dec-Feb 2003</c:v>
                </c:pt>
                <c:pt idx="22">
                  <c:v>Jan-Mar 2003</c:v>
                </c:pt>
                <c:pt idx="23">
                  <c:v>Feb-Apr 2003</c:v>
                </c:pt>
                <c:pt idx="24">
                  <c:v>Mar-May 2003</c:v>
                </c:pt>
                <c:pt idx="25">
                  <c:v>Apr-Jun 2003</c:v>
                </c:pt>
                <c:pt idx="26">
                  <c:v>May-Jul 2003</c:v>
                </c:pt>
                <c:pt idx="27">
                  <c:v>Jun-Aug 2003</c:v>
                </c:pt>
                <c:pt idx="28">
                  <c:v>Jul-Sep 2003</c:v>
                </c:pt>
                <c:pt idx="29">
                  <c:v>Aug-Oct 2003</c:v>
                </c:pt>
                <c:pt idx="30">
                  <c:v>Sep-Nov 2003</c:v>
                </c:pt>
                <c:pt idx="31">
                  <c:v>Oct-Dec 2003</c:v>
                </c:pt>
                <c:pt idx="32">
                  <c:v>Nov-Jan 2004</c:v>
                </c:pt>
                <c:pt idx="33">
                  <c:v>Dec-Feb 2004</c:v>
                </c:pt>
                <c:pt idx="34">
                  <c:v>Jan-Mar 2004</c:v>
                </c:pt>
                <c:pt idx="35">
                  <c:v>Feb-Apr 2004</c:v>
                </c:pt>
                <c:pt idx="36">
                  <c:v>Mar-May 2004</c:v>
                </c:pt>
                <c:pt idx="37">
                  <c:v>Apr-Jun 2004</c:v>
                </c:pt>
                <c:pt idx="38">
                  <c:v>May-Jul 2004</c:v>
                </c:pt>
                <c:pt idx="39">
                  <c:v>Jun-Aug 2004</c:v>
                </c:pt>
                <c:pt idx="40">
                  <c:v>Jul-Sep 2004</c:v>
                </c:pt>
                <c:pt idx="41">
                  <c:v>Aug-Oct 2004</c:v>
                </c:pt>
                <c:pt idx="42">
                  <c:v>Sep-Nov 2004</c:v>
                </c:pt>
                <c:pt idx="43">
                  <c:v>Oct-Dec 2004</c:v>
                </c:pt>
                <c:pt idx="44">
                  <c:v>Nov-Jan 2005</c:v>
                </c:pt>
                <c:pt idx="45">
                  <c:v>Dec-Feb 2005</c:v>
                </c:pt>
                <c:pt idx="46">
                  <c:v>Jan-Mar 2005</c:v>
                </c:pt>
                <c:pt idx="47">
                  <c:v>Feb-Apr 2005</c:v>
                </c:pt>
                <c:pt idx="48">
                  <c:v>Mar-May 2005</c:v>
                </c:pt>
                <c:pt idx="49">
                  <c:v>Apr-Jun 2005</c:v>
                </c:pt>
                <c:pt idx="50">
                  <c:v>May-Jul 2005</c:v>
                </c:pt>
                <c:pt idx="51">
                  <c:v>Jun-Aug 2005</c:v>
                </c:pt>
                <c:pt idx="52">
                  <c:v>Jul-Sep 2005</c:v>
                </c:pt>
                <c:pt idx="53">
                  <c:v>Aug-Oct 2005</c:v>
                </c:pt>
                <c:pt idx="54">
                  <c:v>Sep-Nov 2005</c:v>
                </c:pt>
                <c:pt idx="55">
                  <c:v>Oct-Dec 2005</c:v>
                </c:pt>
                <c:pt idx="56">
                  <c:v>Nov-Jan 2006</c:v>
                </c:pt>
                <c:pt idx="57">
                  <c:v>Dec-Feb 2006</c:v>
                </c:pt>
                <c:pt idx="58">
                  <c:v>Jan-Mar 2006</c:v>
                </c:pt>
                <c:pt idx="59">
                  <c:v>Feb-Apr 2006</c:v>
                </c:pt>
                <c:pt idx="60">
                  <c:v>Mar-May 2006</c:v>
                </c:pt>
                <c:pt idx="61">
                  <c:v>Apr-Jun 2006</c:v>
                </c:pt>
                <c:pt idx="62">
                  <c:v>May-Jul 2006</c:v>
                </c:pt>
                <c:pt idx="63">
                  <c:v>Jun-Aug 2006</c:v>
                </c:pt>
                <c:pt idx="64">
                  <c:v>Jul-Sep 2006</c:v>
                </c:pt>
                <c:pt idx="65">
                  <c:v>Aug-Oct 2006</c:v>
                </c:pt>
                <c:pt idx="66">
                  <c:v>Sep-Nov 2006</c:v>
                </c:pt>
                <c:pt idx="67">
                  <c:v>Oct-Dec 2006</c:v>
                </c:pt>
                <c:pt idx="68">
                  <c:v>Nov-Jan 2007</c:v>
                </c:pt>
                <c:pt idx="69">
                  <c:v>Dec-Feb 2007</c:v>
                </c:pt>
                <c:pt idx="70">
                  <c:v>Jan-Mar 2007</c:v>
                </c:pt>
                <c:pt idx="71">
                  <c:v>Feb-Apr 2007</c:v>
                </c:pt>
                <c:pt idx="72">
                  <c:v>Mar-May 2007</c:v>
                </c:pt>
                <c:pt idx="73">
                  <c:v>Apr-Jun 2007</c:v>
                </c:pt>
                <c:pt idx="74">
                  <c:v>May-Jul 2007</c:v>
                </c:pt>
                <c:pt idx="75">
                  <c:v>Jun-Aug 2007</c:v>
                </c:pt>
                <c:pt idx="76">
                  <c:v>Jul-Sep 2007</c:v>
                </c:pt>
                <c:pt idx="77">
                  <c:v>Aug-Oct 2007</c:v>
                </c:pt>
                <c:pt idx="78">
                  <c:v>Sep-Nov 2007</c:v>
                </c:pt>
                <c:pt idx="79">
                  <c:v>Oct-Dec 2007</c:v>
                </c:pt>
                <c:pt idx="80">
                  <c:v>Nov-Jan 2008</c:v>
                </c:pt>
                <c:pt idx="81">
                  <c:v>Dec-Feb 2008</c:v>
                </c:pt>
                <c:pt idx="82">
                  <c:v>Jan-Mar 2008</c:v>
                </c:pt>
                <c:pt idx="83">
                  <c:v>Feb-Apr 2008</c:v>
                </c:pt>
                <c:pt idx="84">
                  <c:v>Mar-May 2008</c:v>
                </c:pt>
                <c:pt idx="85">
                  <c:v>Apr-Jun 2008</c:v>
                </c:pt>
                <c:pt idx="86">
                  <c:v>May-Jul 2008</c:v>
                </c:pt>
                <c:pt idx="87">
                  <c:v>Jun-Aug 2008</c:v>
                </c:pt>
                <c:pt idx="88">
                  <c:v>Jul-Sep 2008</c:v>
                </c:pt>
                <c:pt idx="89">
                  <c:v>Aug-Oct 2008</c:v>
                </c:pt>
                <c:pt idx="90">
                  <c:v>Sep-Nov 2008</c:v>
                </c:pt>
                <c:pt idx="91">
                  <c:v>Oct-Dec 2008</c:v>
                </c:pt>
                <c:pt idx="92">
                  <c:v>Nov-Jan 2009</c:v>
                </c:pt>
                <c:pt idx="93">
                  <c:v>Dec-Feb 2009</c:v>
                </c:pt>
                <c:pt idx="94">
                  <c:v>Jan-Mar 2009</c:v>
                </c:pt>
                <c:pt idx="95">
                  <c:v>Feb-Apr 2009</c:v>
                </c:pt>
                <c:pt idx="96">
                  <c:v>Mar-May 2009</c:v>
                </c:pt>
                <c:pt idx="97">
                  <c:v>Apr-Jun 2009</c:v>
                </c:pt>
                <c:pt idx="98">
                  <c:v>May-Jul 2009</c:v>
                </c:pt>
                <c:pt idx="99">
                  <c:v>Jun-Aug 2009</c:v>
                </c:pt>
                <c:pt idx="100">
                  <c:v>Jul-Sep 2009</c:v>
                </c:pt>
                <c:pt idx="101">
                  <c:v>Aug-Oct 2009</c:v>
                </c:pt>
                <c:pt idx="102">
                  <c:v>Sep-Nov 2009</c:v>
                </c:pt>
                <c:pt idx="103">
                  <c:v>Oct-Dec 2009</c:v>
                </c:pt>
                <c:pt idx="104">
                  <c:v>Nov-Jan 2010</c:v>
                </c:pt>
                <c:pt idx="105">
                  <c:v>Dec-Feb 2010</c:v>
                </c:pt>
                <c:pt idx="106">
                  <c:v>Jan-Mar 2010</c:v>
                </c:pt>
                <c:pt idx="107">
                  <c:v>Feb-Apr 2010</c:v>
                </c:pt>
                <c:pt idx="108">
                  <c:v>Mar-May 2010</c:v>
                </c:pt>
                <c:pt idx="109">
                  <c:v>Apr-Jun 2010</c:v>
                </c:pt>
                <c:pt idx="110">
                  <c:v>May-Jul 2010</c:v>
                </c:pt>
                <c:pt idx="111">
                  <c:v>Jun-Aug 2010</c:v>
                </c:pt>
                <c:pt idx="112">
                  <c:v>Jul-Sep 2010</c:v>
                </c:pt>
                <c:pt idx="113">
                  <c:v>Aug-Oct 2010</c:v>
                </c:pt>
                <c:pt idx="114">
                  <c:v>Sep-Nov 2010</c:v>
                </c:pt>
                <c:pt idx="115">
                  <c:v>Oct-Dec 2010</c:v>
                </c:pt>
                <c:pt idx="116">
                  <c:v>Nov-Jan 2011</c:v>
                </c:pt>
                <c:pt idx="117">
                  <c:v>Dec-Feb 2011</c:v>
                </c:pt>
                <c:pt idx="118">
                  <c:v>Jan-Mar 2011</c:v>
                </c:pt>
                <c:pt idx="119">
                  <c:v>Feb-Apr 2011</c:v>
                </c:pt>
                <c:pt idx="120">
                  <c:v>Mar-May 2011</c:v>
                </c:pt>
                <c:pt idx="121">
                  <c:v>Apr-Jun 2011</c:v>
                </c:pt>
                <c:pt idx="122">
                  <c:v>May-Jul 2011</c:v>
                </c:pt>
                <c:pt idx="123">
                  <c:v>Jun-Aug 2011</c:v>
                </c:pt>
                <c:pt idx="124">
                  <c:v>Jul-Sep 2011</c:v>
                </c:pt>
                <c:pt idx="125">
                  <c:v>Aug-Oct 2011</c:v>
                </c:pt>
                <c:pt idx="126">
                  <c:v>Sep-Nov 2011</c:v>
                </c:pt>
                <c:pt idx="127">
                  <c:v>Oct-Dec 2011</c:v>
                </c:pt>
                <c:pt idx="128">
                  <c:v>Nov-Jan 2012</c:v>
                </c:pt>
                <c:pt idx="129">
                  <c:v>Dec-Feb 2012</c:v>
                </c:pt>
                <c:pt idx="130">
                  <c:v>Jan-Mar 2012</c:v>
                </c:pt>
                <c:pt idx="131">
                  <c:v>Feb-Apr 2012</c:v>
                </c:pt>
                <c:pt idx="132">
                  <c:v>Mar-May 2012</c:v>
                </c:pt>
                <c:pt idx="133">
                  <c:v>Apr-Jun 2012</c:v>
                </c:pt>
                <c:pt idx="134">
                  <c:v>May-Jul 2012</c:v>
                </c:pt>
                <c:pt idx="135">
                  <c:v>Jun-Aug 2012</c:v>
                </c:pt>
                <c:pt idx="136">
                  <c:v>Jul-Sep 2012</c:v>
                </c:pt>
                <c:pt idx="137">
                  <c:v>Aug-Oct 2012</c:v>
                </c:pt>
                <c:pt idx="138">
                  <c:v>Sep-Nov 2012</c:v>
                </c:pt>
                <c:pt idx="139">
                  <c:v>Oct-Dec 2012</c:v>
                </c:pt>
                <c:pt idx="140">
                  <c:v>Nov-Jan 2013</c:v>
                </c:pt>
                <c:pt idx="141">
                  <c:v>Dec-Feb 2013</c:v>
                </c:pt>
                <c:pt idx="142">
                  <c:v>Jan-Mar 2013</c:v>
                </c:pt>
                <c:pt idx="143">
                  <c:v>Feb-Apr 2013</c:v>
                </c:pt>
                <c:pt idx="144">
                  <c:v>Mar-May 2013</c:v>
                </c:pt>
                <c:pt idx="145">
                  <c:v>Apr-Jun 2013</c:v>
                </c:pt>
                <c:pt idx="146">
                  <c:v>May-Jul 2013</c:v>
                </c:pt>
                <c:pt idx="147">
                  <c:v>Jun-Aug 2013</c:v>
                </c:pt>
                <c:pt idx="148">
                  <c:v>Jul-Sep 2013</c:v>
                </c:pt>
                <c:pt idx="149">
                  <c:v>Aug-Oct 2013</c:v>
                </c:pt>
                <c:pt idx="150">
                  <c:v>Sep-Nov 2013</c:v>
                </c:pt>
                <c:pt idx="151">
                  <c:v>Oct-Dec 2013</c:v>
                </c:pt>
                <c:pt idx="152">
                  <c:v>Nov-Jan 2014</c:v>
                </c:pt>
                <c:pt idx="153">
                  <c:v>Dec-Feb 2014</c:v>
                </c:pt>
                <c:pt idx="154">
                  <c:v>Jan-Mar 2014</c:v>
                </c:pt>
                <c:pt idx="155">
                  <c:v>Feb-Apr 2014</c:v>
                </c:pt>
                <c:pt idx="156">
                  <c:v>Mar-May 2014</c:v>
                </c:pt>
                <c:pt idx="157">
                  <c:v>Apr-Jun 2014</c:v>
                </c:pt>
                <c:pt idx="158">
                  <c:v>May-Jul 2014</c:v>
                </c:pt>
                <c:pt idx="159">
                  <c:v>Jun-Aug 2014</c:v>
                </c:pt>
                <c:pt idx="160">
                  <c:v>Jul-Sep 2014</c:v>
                </c:pt>
                <c:pt idx="161">
                  <c:v>Aug-Oct 2014</c:v>
                </c:pt>
                <c:pt idx="162">
                  <c:v>Sep-Nov 2014</c:v>
                </c:pt>
                <c:pt idx="163">
                  <c:v>Oct-Dec 2014</c:v>
                </c:pt>
                <c:pt idx="164">
                  <c:v>Nov-Jan 2015</c:v>
                </c:pt>
                <c:pt idx="165">
                  <c:v>Dec-Feb 2015</c:v>
                </c:pt>
                <c:pt idx="166">
                  <c:v>Jan-Mar 2015</c:v>
                </c:pt>
                <c:pt idx="167">
                  <c:v>Feb-Apr 2015</c:v>
                </c:pt>
                <c:pt idx="168">
                  <c:v>Mar-May 2015</c:v>
                </c:pt>
                <c:pt idx="169">
                  <c:v>Apr-Jun 2015</c:v>
                </c:pt>
                <c:pt idx="170">
                  <c:v>May-Jul 2015</c:v>
                </c:pt>
                <c:pt idx="171">
                  <c:v>Jun-Aug 2015</c:v>
                </c:pt>
                <c:pt idx="172">
                  <c:v>Jul-Sep 2015</c:v>
                </c:pt>
                <c:pt idx="173">
                  <c:v>Aug-Oct 2015</c:v>
                </c:pt>
                <c:pt idx="174">
                  <c:v>Sep-Nov 2015</c:v>
                </c:pt>
                <c:pt idx="175">
                  <c:v>Oct-Dec 2015</c:v>
                </c:pt>
                <c:pt idx="176">
                  <c:v>Nov-Jan 2016</c:v>
                </c:pt>
                <c:pt idx="177">
                  <c:v>Dec-Feb 2016</c:v>
                </c:pt>
                <c:pt idx="178">
                  <c:v>Jan-Mar 2016</c:v>
                </c:pt>
                <c:pt idx="179">
                  <c:v>Feb-Apr 2016</c:v>
                </c:pt>
                <c:pt idx="180">
                  <c:v>Mar-May 2016</c:v>
                </c:pt>
                <c:pt idx="181">
                  <c:v>Apr-Jun 2016</c:v>
                </c:pt>
                <c:pt idx="182">
                  <c:v>May-Jul 2016</c:v>
                </c:pt>
                <c:pt idx="183">
                  <c:v>Jun-Aug 2016</c:v>
                </c:pt>
                <c:pt idx="184">
                  <c:v>Jul-Sep 2016</c:v>
                </c:pt>
                <c:pt idx="185">
                  <c:v>Aug-Oct 2016</c:v>
                </c:pt>
                <c:pt idx="186">
                  <c:v>Sep-Nov 2016</c:v>
                </c:pt>
                <c:pt idx="187">
                  <c:v>Oct-Dec 2016</c:v>
                </c:pt>
                <c:pt idx="188">
                  <c:v>Nov-Jan 2017</c:v>
                </c:pt>
                <c:pt idx="189">
                  <c:v>Dec-Feb 2017</c:v>
                </c:pt>
                <c:pt idx="190">
                  <c:v>Jan-Mar 2017</c:v>
                </c:pt>
                <c:pt idx="191">
                  <c:v>Feb-Apr 2017</c:v>
                </c:pt>
                <c:pt idx="192">
                  <c:v>Mar-May 2017</c:v>
                </c:pt>
                <c:pt idx="193">
                  <c:v>Apr-Jun 2017</c:v>
                </c:pt>
                <c:pt idx="194">
                  <c:v>May-Jul 2017</c:v>
                </c:pt>
                <c:pt idx="195">
                  <c:v>Jun-Aug 2017</c:v>
                </c:pt>
                <c:pt idx="196">
                  <c:v>Jul-Sep 2017</c:v>
                </c:pt>
                <c:pt idx="197">
                  <c:v>Aug-Oct 2017</c:v>
                </c:pt>
                <c:pt idx="198">
                  <c:v>Sep-Nov 2017</c:v>
                </c:pt>
                <c:pt idx="199">
                  <c:v>Oct-Dec 2017</c:v>
                </c:pt>
                <c:pt idx="200">
                  <c:v>Nov-Jan 2018</c:v>
                </c:pt>
                <c:pt idx="201">
                  <c:v>Dec-Feb 2018</c:v>
                </c:pt>
                <c:pt idx="202">
                  <c:v>Jan-Mar 2018</c:v>
                </c:pt>
                <c:pt idx="203">
                  <c:v>Feb-Apr 2018</c:v>
                </c:pt>
                <c:pt idx="204">
                  <c:v>Mar-May 2018</c:v>
                </c:pt>
                <c:pt idx="205">
                  <c:v>Apr-Jun 2018</c:v>
                </c:pt>
                <c:pt idx="206">
                  <c:v>May-Jul 2018</c:v>
                </c:pt>
                <c:pt idx="207">
                  <c:v>Jun-Aug 2018</c:v>
                </c:pt>
                <c:pt idx="208">
                  <c:v>Jul-Sep 2018</c:v>
                </c:pt>
                <c:pt idx="209">
                  <c:v>Aug-Oct 2018</c:v>
                </c:pt>
                <c:pt idx="210">
                  <c:v>Sep-Nov 2018</c:v>
                </c:pt>
                <c:pt idx="211">
                  <c:v>Oct-Dec 2018</c:v>
                </c:pt>
                <c:pt idx="212">
                  <c:v>Nov-Jan 2019</c:v>
                </c:pt>
                <c:pt idx="213">
                  <c:v>Dec-Feb 2019</c:v>
                </c:pt>
                <c:pt idx="214">
                  <c:v>Jan-Mar 2019</c:v>
                </c:pt>
                <c:pt idx="215">
                  <c:v>Feb-Apr 2019</c:v>
                </c:pt>
                <c:pt idx="216">
                  <c:v>Mar-May 2019</c:v>
                </c:pt>
                <c:pt idx="217">
                  <c:v>Apr-Jun 2019</c:v>
                </c:pt>
                <c:pt idx="218">
                  <c:v>May-Jul 2019</c:v>
                </c:pt>
                <c:pt idx="219">
                  <c:v>Jun-Aug 2019</c:v>
                </c:pt>
                <c:pt idx="220">
                  <c:v>Jul-Sep 2019</c:v>
                </c:pt>
                <c:pt idx="221">
                  <c:v>Aug-Oct 2019</c:v>
                </c:pt>
                <c:pt idx="222">
                  <c:v>Sep-Nov 2019</c:v>
                </c:pt>
                <c:pt idx="223">
                  <c:v>Oct-Dec 2019</c:v>
                </c:pt>
                <c:pt idx="224">
                  <c:v>Nov-Jan 2020</c:v>
                </c:pt>
                <c:pt idx="225">
                  <c:v>Dec-Feb 2020</c:v>
                </c:pt>
                <c:pt idx="226">
                  <c:v>Jan-Mar 2020</c:v>
                </c:pt>
                <c:pt idx="227">
                  <c:v>Feb-Apr 2020</c:v>
                </c:pt>
                <c:pt idx="228">
                  <c:v>Mar-May 2020</c:v>
                </c:pt>
                <c:pt idx="229">
                  <c:v>Apr-Jun 2020</c:v>
                </c:pt>
                <c:pt idx="230">
                  <c:v>May-Jul 2020</c:v>
                </c:pt>
                <c:pt idx="231">
                  <c:v>Jun-Aug 2020</c:v>
                </c:pt>
                <c:pt idx="232">
                  <c:v>Jul-Sep 2020</c:v>
                </c:pt>
                <c:pt idx="233">
                  <c:v>Aug-Oct 2020</c:v>
                </c:pt>
                <c:pt idx="234">
                  <c:v>Sep-Nov 2020</c:v>
                </c:pt>
                <c:pt idx="235">
                  <c:v>Oct-Dec 2020</c:v>
                </c:pt>
                <c:pt idx="236">
                  <c:v>Nov-Jan 2021</c:v>
                </c:pt>
                <c:pt idx="237">
                  <c:v>Dec-Feb 2021</c:v>
                </c:pt>
                <c:pt idx="238">
                  <c:v>Jan-Mar 2021</c:v>
                </c:pt>
                <c:pt idx="239">
                  <c:v>Feb-Apr 2021</c:v>
                </c:pt>
                <c:pt idx="240">
                  <c:v>Mar-May 2021</c:v>
                </c:pt>
                <c:pt idx="241">
                  <c:v>Apr-Jun 2021</c:v>
                </c:pt>
                <c:pt idx="242">
                  <c:v>May-Jul 2021</c:v>
                </c:pt>
                <c:pt idx="243">
                  <c:v>Jun-Aug 2021</c:v>
                </c:pt>
                <c:pt idx="244">
                  <c:v>Jul-Sept 2021</c:v>
                </c:pt>
                <c:pt idx="245">
                  <c:v>Aug-Oct 2021</c:v>
                </c:pt>
                <c:pt idx="246">
                  <c:v>Sept-Nov 2021</c:v>
                </c:pt>
                <c:pt idx="247">
                  <c:v>Oct-Dec 2021</c:v>
                </c:pt>
                <c:pt idx="248">
                  <c:v>Nov-Jan 2022</c:v>
                </c:pt>
                <c:pt idx="249">
                  <c:v>Dec-Feb 2022</c:v>
                </c:pt>
                <c:pt idx="250">
                  <c:v>Jan-Mar 2022</c:v>
                </c:pt>
                <c:pt idx="251">
                  <c:v>Feb-Apr 2022</c:v>
                </c:pt>
                <c:pt idx="252">
                  <c:v>Mar-May 2022</c:v>
                </c:pt>
                <c:pt idx="253">
                  <c:v>Apr-Jun 2022</c:v>
                </c:pt>
                <c:pt idx="254">
                  <c:v>May-Jul 2022</c:v>
                </c:pt>
                <c:pt idx="255">
                  <c:v>Jun-Aug 2022</c:v>
                </c:pt>
                <c:pt idx="256">
                  <c:v>Jul-Sept 2022</c:v>
                </c:pt>
              </c:strCache>
            </c:strRef>
          </c:cat>
          <c:val>
            <c:numRef>
              <c:f>data!$E$10:$E$266</c:f>
              <c:numCache>
                <c:formatCode>0.0</c:formatCode>
                <c:ptCount val="257"/>
                <c:pt idx="0">
                  <c:v>3.3441339559029188</c:v>
                </c:pt>
                <c:pt idx="1">
                  <c:v>3.2279633959848866</c:v>
                </c:pt>
                <c:pt idx="2">
                  <c:v>3.1942256992143143</c:v>
                </c:pt>
                <c:pt idx="3">
                  <c:v>3.3767522242395387</c:v>
                </c:pt>
                <c:pt idx="4">
                  <c:v>3.4271104124753293</c:v>
                </c:pt>
                <c:pt idx="5">
                  <c:v>3.259576584288169</c:v>
                </c:pt>
                <c:pt idx="6">
                  <c:v>3.2572109576832275</c:v>
                </c:pt>
                <c:pt idx="7">
                  <c:v>3.2102242071671299</c:v>
                </c:pt>
                <c:pt idx="8">
                  <c:v>3.0256954124455575</c:v>
                </c:pt>
                <c:pt idx="9">
                  <c:v>2.9925936268233926</c:v>
                </c:pt>
                <c:pt idx="10">
                  <c:v>3.0435658551830898</c:v>
                </c:pt>
                <c:pt idx="11">
                  <c:v>2.9244917408141333</c:v>
                </c:pt>
                <c:pt idx="12">
                  <c:v>2.7542500103517256</c:v>
                </c:pt>
                <c:pt idx="13">
                  <c:v>2.8554235490790205</c:v>
                </c:pt>
                <c:pt idx="14">
                  <c:v>2.9170478936428594</c:v>
                </c:pt>
                <c:pt idx="15">
                  <c:v>2.5440601932528182</c:v>
                </c:pt>
                <c:pt idx="16">
                  <c:v>2.0817613339222163</c:v>
                </c:pt>
                <c:pt idx="17">
                  <c:v>1.7830783234834229</c:v>
                </c:pt>
                <c:pt idx="18">
                  <c:v>1.6731994712507969</c:v>
                </c:pt>
                <c:pt idx="19">
                  <c:v>1.3898150884913463</c:v>
                </c:pt>
                <c:pt idx="20">
                  <c:v>1.5138343593652479</c:v>
                </c:pt>
                <c:pt idx="21">
                  <c:v>1.5578031031154325</c:v>
                </c:pt>
                <c:pt idx="22">
                  <c:v>1.530883244679984</c:v>
                </c:pt>
                <c:pt idx="23">
                  <c:v>1.416312589453895</c:v>
                </c:pt>
                <c:pt idx="24">
                  <c:v>1.5420996119106007</c:v>
                </c:pt>
                <c:pt idx="25">
                  <c:v>1.7524169459400412</c:v>
                </c:pt>
                <c:pt idx="26">
                  <c:v>1.7784511300693282</c:v>
                </c:pt>
                <c:pt idx="27">
                  <c:v>1.8884409318372519</c:v>
                </c:pt>
                <c:pt idx="28">
                  <c:v>2.077584754943004</c:v>
                </c:pt>
                <c:pt idx="29">
                  <c:v>2.2762674852039879</c:v>
                </c:pt>
                <c:pt idx="30">
                  <c:v>2.3444103552651967</c:v>
                </c:pt>
                <c:pt idx="31">
                  <c:v>2.5723629657118323</c:v>
                </c:pt>
                <c:pt idx="32">
                  <c:v>2.4444757920674078</c:v>
                </c:pt>
                <c:pt idx="33">
                  <c:v>2.2319430510230376</c:v>
                </c:pt>
                <c:pt idx="34">
                  <c:v>2.0079731060389747</c:v>
                </c:pt>
                <c:pt idx="35">
                  <c:v>2.1670317137502053</c:v>
                </c:pt>
                <c:pt idx="36">
                  <c:v>2.2527283749473384</c:v>
                </c:pt>
                <c:pt idx="37">
                  <c:v>2.1623706759138344</c:v>
                </c:pt>
                <c:pt idx="38">
                  <c:v>2.1349591605633123</c:v>
                </c:pt>
                <c:pt idx="39">
                  <c:v>2.278873745169264</c:v>
                </c:pt>
                <c:pt idx="40">
                  <c:v>2.3830067788585154</c:v>
                </c:pt>
                <c:pt idx="41">
                  <c:v>2.467991973667651</c:v>
                </c:pt>
                <c:pt idx="42">
                  <c:v>2.3528792833085959</c:v>
                </c:pt>
                <c:pt idx="43">
                  <c:v>2.3698118951324005</c:v>
                </c:pt>
                <c:pt idx="44">
                  <c:v>2.3481049510443626</c:v>
                </c:pt>
                <c:pt idx="45">
                  <c:v>2.4572434792796116</c:v>
                </c:pt>
                <c:pt idx="46">
                  <c:v>2.5275003091787056</c:v>
                </c:pt>
                <c:pt idx="47">
                  <c:v>2.4188915586565116</c:v>
                </c:pt>
                <c:pt idx="48">
                  <c:v>2.3379853775886517</c:v>
                </c:pt>
                <c:pt idx="49">
                  <c:v>2.2416000208131379</c:v>
                </c:pt>
                <c:pt idx="50">
                  <c:v>2.2027609869764575</c:v>
                </c:pt>
                <c:pt idx="51">
                  <c:v>2.1366270358985702</c:v>
                </c:pt>
                <c:pt idx="52">
                  <c:v>2.0310756433071901</c:v>
                </c:pt>
                <c:pt idx="53">
                  <c:v>1.9380552288199766</c:v>
                </c:pt>
                <c:pt idx="54">
                  <c:v>1.9283192997896634</c:v>
                </c:pt>
                <c:pt idx="55">
                  <c:v>1.7693608761417181</c:v>
                </c:pt>
                <c:pt idx="56">
                  <c:v>1.7799850550708101</c:v>
                </c:pt>
                <c:pt idx="57">
                  <c:v>1.7854566380206052</c:v>
                </c:pt>
                <c:pt idx="58">
                  <c:v>1.8204350526123818</c:v>
                </c:pt>
                <c:pt idx="59">
                  <c:v>1.7303678941012208</c:v>
                </c:pt>
                <c:pt idx="60">
                  <c:v>1.5540505613585509</c:v>
                </c:pt>
                <c:pt idx="61">
                  <c:v>1.5325635026099889</c:v>
                </c:pt>
                <c:pt idx="62">
                  <c:v>1.3902705825502153</c:v>
                </c:pt>
                <c:pt idx="63">
                  <c:v>1.1336397602116079</c:v>
                </c:pt>
                <c:pt idx="64">
                  <c:v>0.9358373596903391</c:v>
                </c:pt>
                <c:pt idx="65">
                  <c:v>1.0486333182317793</c:v>
                </c:pt>
                <c:pt idx="66">
                  <c:v>1.2245727207780561</c:v>
                </c:pt>
                <c:pt idx="67">
                  <c:v>1.300930255833066</c:v>
                </c:pt>
                <c:pt idx="68">
                  <c:v>1.1805181268217382</c:v>
                </c:pt>
                <c:pt idx="69">
                  <c:v>1.1265764786474222</c:v>
                </c:pt>
                <c:pt idx="70">
                  <c:v>1.0778035624780955</c:v>
                </c:pt>
                <c:pt idx="71">
                  <c:v>1.1107496757444295</c:v>
                </c:pt>
                <c:pt idx="72">
                  <c:v>1.3104804070908784</c:v>
                </c:pt>
                <c:pt idx="73">
                  <c:v>1.5322646007813319</c:v>
                </c:pt>
                <c:pt idx="74">
                  <c:v>1.9879537932896909</c:v>
                </c:pt>
                <c:pt idx="75">
                  <c:v>2.3978823404448946</c:v>
                </c:pt>
                <c:pt idx="76">
                  <c:v>2.6718872517375587</c:v>
                </c:pt>
                <c:pt idx="77">
                  <c:v>2.356060179310191</c:v>
                </c:pt>
                <c:pt idx="78">
                  <c:v>1.9894967785045594</c:v>
                </c:pt>
                <c:pt idx="79">
                  <c:v>1.6964590520939709</c:v>
                </c:pt>
                <c:pt idx="80">
                  <c:v>1.7089944271354227</c:v>
                </c:pt>
                <c:pt idx="81">
                  <c:v>1.6294330828602455</c:v>
                </c:pt>
                <c:pt idx="82">
                  <c:v>1.6490294457719727</c:v>
                </c:pt>
                <c:pt idx="83">
                  <c:v>1.6121012807464723</c:v>
                </c:pt>
                <c:pt idx="84">
                  <c:v>1.2136668462046742</c:v>
                </c:pt>
                <c:pt idx="85">
                  <c:v>0.58158140133512859</c:v>
                </c:pt>
                <c:pt idx="86">
                  <c:v>-0.19118060121867586</c:v>
                </c:pt>
                <c:pt idx="87">
                  <c:v>-0.68759784538941915</c:v>
                </c:pt>
                <c:pt idx="88">
                  <c:v>-1.1124036867468021</c:v>
                </c:pt>
                <c:pt idx="89">
                  <c:v>-1.0261544642388714</c:v>
                </c:pt>
                <c:pt idx="90">
                  <c:v>-0.83719958959959229</c:v>
                </c:pt>
                <c:pt idx="91">
                  <c:v>-0.32808776612949941</c:v>
                </c:pt>
                <c:pt idx="92">
                  <c:v>-0.21632835223181246</c:v>
                </c:pt>
                <c:pt idx="93">
                  <c:v>-0.18355681542715274</c:v>
                </c:pt>
                <c:pt idx="94">
                  <c:v>-0.47242391710841503</c:v>
                </c:pt>
                <c:pt idx="95">
                  <c:v>-0.51014659352233593</c:v>
                </c:pt>
                <c:pt idx="96">
                  <c:v>-0.29842655553547104</c:v>
                </c:pt>
                <c:pt idx="97">
                  <c:v>5.6977853841999604E-2</c:v>
                </c:pt>
                <c:pt idx="98">
                  <c:v>8.7222007676615476E-2</c:v>
                </c:pt>
                <c:pt idx="99">
                  <c:v>-3.7378686258875859E-2</c:v>
                </c:pt>
                <c:pt idx="100">
                  <c:v>3.3761243207081293E-2</c:v>
                </c:pt>
                <c:pt idx="101">
                  <c:v>2.9027028746369865E-2</c:v>
                </c:pt>
                <c:pt idx="102">
                  <c:v>-9.3019511713976044E-2</c:v>
                </c:pt>
                <c:pt idx="103">
                  <c:v>-0.49576567131649085</c:v>
                </c:pt>
                <c:pt idx="104">
                  <c:v>-0.63679386949047512</c:v>
                </c:pt>
                <c:pt idx="105">
                  <c:v>-0.62791514247111024</c:v>
                </c:pt>
                <c:pt idx="106">
                  <c:v>-0.46213331986255923</c:v>
                </c:pt>
                <c:pt idx="107">
                  <c:v>-0.65497657333320092</c:v>
                </c:pt>
                <c:pt idx="108">
                  <c:v>-0.90519152113596135</c:v>
                </c:pt>
                <c:pt idx="109">
                  <c:v>-1.1699442810728726</c:v>
                </c:pt>
                <c:pt idx="110">
                  <c:v>-0.80164814941372242</c:v>
                </c:pt>
                <c:pt idx="111">
                  <c:v>-0.4144535184624516</c:v>
                </c:pt>
                <c:pt idx="112">
                  <c:v>-0.13035468698706154</c:v>
                </c:pt>
                <c:pt idx="113">
                  <c:v>-0.19678827315362923</c:v>
                </c:pt>
                <c:pt idx="114">
                  <c:v>-0.23969908714146015</c:v>
                </c:pt>
                <c:pt idx="115">
                  <c:v>-0.58221272822700598</c:v>
                </c:pt>
                <c:pt idx="116">
                  <c:v>-0.82482361249078906</c:v>
                </c:pt>
                <c:pt idx="117">
                  <c:v>-1.2449466727532297</c:v>
                </c:pt>
                <c:pt idx="118">
                  <c:v>-1.4323538703043397</c:v>
                </c:pt>
                <c:pt idx="119">
                  <c:v>-1.6323595952707706</c:v>
                </c:pt>
                <c:pt idx="120">
                  <c:v>-1.6303041394377686</c:v>
                </c:pt>
                <c:pt idx="121">
                  <c:v>-1.5861485360191807</c:v>
                </c:pt>
                <c:pt idx="122">
                  <c:v>-1.7903150142651327</c:v>
                </c:pt>
                <c:pt idx="123">
                  <c:v>-2.045517696196228</c:v>
                </c:pt>
                <c:pt idx="124">
                  <c:v>-2.3997150054458984</c:v>
                </c:pt>
                <c:pt idx="125">
                  <c:v>-2.4300308412704794</c:v>
                </c:pt>
                <c:pt idx="126">
                  <c:v>-2.4310961161498454</c:v>
                </c:pt>
                <c:pt idx="127">
                  <c:v>-2.0629625092703776</c:v>
                </c:pt>
                <c:pt idx="128">
                  <c:v>-1.9951100232082979</c:v>
                </c:pt>
                <c:pt idx="129">
                  <c:v>-1.7217047049242353</c:v>
                </c:pt>
                <c:pt idx="130">
                  <c:v>-1.5592767171427084</c:v>
                </c:pt>
                <c:pt idx="131">
                  <c:v>-1.2109280775779041</c:v>
                </c:pt>
                <c:pt idx="132">
                  <c:v>-1.010948493996608</c:v>
                </c:pt>
                <c:pt idx="133">
                  <c:v>-0.76359987236497773</c:v>
                </c:pt>
                <c:pt idx="134">
                  <c:v>-0.56821752777193524</c:v>
                </c:pt>
                <c:pt idx="135">
                  <c:v>-0.3632373338309236</c:v>
                </c:pt>
                <c:pt idx="136">
                  <c:v>-0.39999385309873503</c:v>
                </c:pt>
                <c:pt idx="137">
                  <c:v>-0.59170590613670981</c:v>
                </c:pt>
                <c:pt idx="138">
                  <c:v>-0.84626445203596745</c:v>
                </c:pt>
                <c:pt idx="139">
                  <c:v>-1.0867445228547439</c:v>
                </c:pt>
                <c:pt idx="140">
                  <c:v>-1.1917945924400328</c:v>
                </c:pt>
                <c:pt idx="141">
                  <c:v>-1.4262163585592731</c:v>
                </c:pt>
                <c:pt idx="142">
                  <c:v>-1.625047669758132</c:v>
                </c:pt>
                <c:pt idx="143">
                  <c:v>-1.5231151961780256</c:v>
                </c:pt>
                <c:pt idx="144">
                  <c:v>-1.4365233774261554</c:v>
                </c:pt>
                <c:pt idx="145">
                  <c:v>-1.4156272067088338</c:v>
                </c:pt>
                <c:pt idx="146">
                  <c:v>-1.5172226860116496</c:v>
                </c:pt>
                <c:pt idx="147">
                  <c:v>-1.6770425582713813</c:v>
                </c:pt>
                <c:pt idx="148">
                  <c:v>-1.6642702843798958</c:v>
                </c:pt>
                <c:pt idx="149">
                  <c:v>-1.5583392439448716</c:v>
                </c:pt>
                <c:pt idx="150">
                  <c:v>-1.3543796883484163</c:v>
                </c:pt>
                <c:pt idx="151">
                  <c:v>-1.022769868941225</c:v>
                </c:pt>
                <c:pt idx="152">
                  <c:v>-0.70262995242852355</c:v>
                </c:pt>
                <c:pt idx="153">
                  <c:v>-0.47370663625530085</c:v>
                </c:pt>
                <c:pt idx="154">
                  <c:v>-0.51748973632443551</c:v>
                </c:pt>
                <c:pt idx="155">
                  <c:v>-0.88733981141936624</c:v>
                </c:pt>
                <c:pt idx="156">
                  <c:v>-0.9947387171925044</c:v>
                </c:pt>
                <c:pt idx="157">
                  <c:v>-1.0903107575051223</c:v>
                </c:pt>
                <c:pt idx="158">
                  <c:v>-1.0176584494283532</c:v>
                </c:pt>
                <c:pt idx="159">
                  <c:v>-0.87443084507135893</c:v>
                </c:pt>
                <c:pt idx="160">
                  <c:v>-0.3624907495876073</c:v>
                </c:pt>
                <c:pt idx="161">
                  <c:v>0.11201118812759603</c:v>
                </c:pt>
                <c:pt idx="162">
                  <c:v>0.45580644475154486</c:v>
                </c:pt>
                <c:pt idx="163">
                  <c:v>0.55666528839680041</c:v>
                </c:pt>
                <c:pt idx="164">
                  <c:v>0.74698811114031116</c:v>
                </c:pt>
                <c:pt idx="165">
                  <c:v>1.1754853655537545</c:v>
                </c:pt>
                <c:pt idx="166">
                  <c:v>1.7564866616753108</c:v>
                </c:pt>
                <c:pt idx="167">
                  <c:v>2.2369908776247485</c:v>
                </c:pt>
                <c:pt idx="168">
                  <c:v>2.3817546262921354</c:v>
                </c:pt>
                <c:pt idx="169">
                  <c:v>2.3542593432370751</c:v>
                </c:pt>
                <c:pt idx="170">
                  <c:v>2.3713261247846162</c:v>
                </c:pt>
                <c:pt idx="171">
                  <c:v>2.3395976155574516</c:v>
                </c:pt>
                <c:pt idx="172">
                  <c:v>2.0843342277467087</c:v>
                </c:pt>
                <c:pt idx="173">
                  <c:v>1.7269973985419824</c:v>
                </c:pt>
                <c:pt idx="174">
                  <c:v>1.5800071676292475</c:v>
                </c:pt>
                <c:pt idx="175">
                  <c:v>1.5471135244374068</c:v>
                </c:pt>
                <c:pt idx="176">
                  <c:v>1.6055987874008792</c:v>
                </c:pt>
                <c:pt idx="177">
                  <c:v>1.6299982827777058</c:v>
                </c:pt>
                <c:pt idx="178">
                  <c:v>1.5734962276968503</c:v>
                </c:pt>
                <c:pt idx="179">
                  <c:v>1.594958902315355</c:v>
                </c:pt>
                <c:pt idx="180">
                  <c:v>1.4405010707320827</c:v>
                </c:pt>
                <c:pt idx="181">
                  <c:v>1.4702053471332732</c:v>
                </c:pt>
                <c:pt idx="182">
                  <c:v>1.3658613472271526</c:v>
                </c:pt>
                <c:pt idx="183">
                  <c:v>1.3934031380288729</c:v>
                </c:pt>
                <c:pt idx="184">
                  <c:v>1.347706705623267</c:v>
                </c:pt>
                <c:pt idx="185">
                  <c:v>1.3229017089942658</c:v>
                </c:pt>
                <c:pt idx="186">
                  <c:v>1.2399736936871051</c:v>
                </c:pt>
                <c:pt idx="187">
                  <c:v>0.96182983465745053</c:v>
                </c:pt>
                <c:pt idx="188">
                  <c:v>0.56701470437084822</c:v>
                </c:pt>
                <c:pt idx="189">
                  <c:v>-2.3864738563943888E-2</c:v>
                </c:pt>
                <c:pt idx="190">
                  <c:v>-0.35828279670667484</c:v>
                </c:pt>
                <c:pt idx="191">
                  <c:v>-0.6198721733483552</c:v>
                </c:pt>
                <c:pt idx="192">
                  <c:v>-0.49802693704377532</c:v>
                </c:pt>
                <c:pt idx="193">
                  <c:v>-0.43435312832568229</c:v>
                </c:pt>
                <c:pt idx="194">
                  <c:v>-0.34822240576423269</c:v>
                </c:pt>
                <c:pt idx="195">
                  <c:v>-0.39442910990130997</c:v>
                </c:pt>
                <c:pt idx="196">
                  <c:v>-0.41009064180173027</c:v>
                </c:pt>
                <c:pt idx="197">
                  <c:v>-0.37653540493657545</c:v>
                </c:pt>
                <c:pt idx="198">
                  <c:v>-0.43609883822063011</c:v>
                </c:pt>
                <c:pt idx="199">
                  <c:v>-0.32492959451907666</c:v>
                </c:pt>
                <c:pt idx="200">
                  <c:v>-0.21593100499362095</c:v>
                </c:pt>
                <c:pt idx="201">
                  <c:v>0.10431199568667182</c:v>
                </c:pt>
                <c:pt idx="202">
                  <c:v>0.34881962516125498</c:v>
                </c:pt>
                <c:pt idx="203">
                  <c:v>0.48303105899580601</c:v>
                </c:pt>
                <c:pt idx="204">
                  <c:v>0.46701002091424471</c:v>
                </c:pt>
                <c:pt idx="205">
                  <c:v>0.39328068634114288</c:v>
                </c:pt>
                <c:pt idx="206">
                  <c:v>0.5462113343016739</c:v>
                </c:pt>
                <c:pt idx="207">
                  <c:v>0.73126962188794664</c:v>
                </c:pt>
                <c:pt idx="208">
                  <c:v>0.87679581282264962</c:v>
                </c:pt>
                <c:pt idx="209">
                  <c:v>1.006461550501669</c:v>
                </c:pt>
                <c:pt idx="210">
                  <c:v>1.1131812993762082</c:v>
                </c:pt>
                <c:pt idx="211">
                  <c:v>1.2171567242569239</c:v>
                </c:pt>
                <c:pt idx="212">
                  <c:v>1.4247495834632247</c:v>
                </c:pt>
                <c:pt idx="213">
                  <c:v>1.4796725774818924</c:v>
                </c:pt>
                <c:pt idx="214">
                  <c:v>1.4982239878290216</c:v>
                </c:pt>
                <c:pt idx="215">
                  <c:v>1.5390001856966933</c:v>
                </c:pt>
                <c:pt idx="216">
                  <c:v>1.7173206603031446</c:v>
                </c:pt>
                <c:pt idx="217">
                  <c:v>2.0078786173032626</c:v>
                </c:pt>
                <c:pt idx="218">
                  <c:v>1.9531799524907569</c:v>
                </c:pt>
                <c:pt idx="219">
                  <c:v>1.9067675830955295</c:v>
                </c:pt>
                <c:pt idx="220">
                  <c:v>1.815342839988503</c:v>
                </c:pt>
                <c:pt idx="221">
                  <c:v>1.747447167319919</c:v>
                </c:pt>
                <c:pt idx="222">
                  <c:v>1.7237680571518865</c:v>
                </c:pt>
                <c:pt idx="223">
                  <c:v>1.6999999458652155</c:v>
                </c:pt>
                <c:pt idx="224">
                  <c:v>1.4762898777706823</c:v>
                </c:pt>
                <c:pt idx="225">
                  <c:v>1.2999047098074783</c:v>
                </c:pt>
                <c:pt idx="226">
                  <c:v>1.0055268926289642</c:v>
                </c:pt>
                <c:pt idx="227">
                  <c:v>0.3783821521159183</c:v>
                </c:pt>
                <c:pt idx="228">
                  <c:v>-0.29210278534716849</c:v>
                </c:pt>
                <c:pt idx="229">
                  <c:v>-0.89919326255801479</c:v>
                </c:pt>
                <c:pt idx="230">
                  <c:v>-0.62217143142078157</c:v>
                </c:pt>
                <c:pt idx="231">
                  <c:v>0.169904925895452</c:v>
                </c:pt>
                <c:pt idx="232">
                  <c:v>1.1741588440575725</c:v>
                </c:pt>
                <c:pt idx="233">
                  <c:v>2.1470358276272492</c:v>
                </c:pt>
                <c:pt idx="234">
                  <c:v>2.8359422995035857</c:v>
                </c:pt>
                <c:pt idx="235">
                  <c:v>3.3042810923308963</c:v>
                </c:pt>
                <c:pt idx="236">
                  <c:v>3.4791417531998263</c:v>
                </c:pt>
                <c:pt idx="237">
                  <c:v>3.4704987438829846</c:v>
                </c:pt>
                <c:pt idx="238">
                  <c:v>3.5819658197931119</c:v>
                </c:pt>
                <c:pt idx="239">
                  <c:v>4.4291978397414766</c:v>
                </c:pt>
                <c:pt idx="240">
                  <c:v>4.9569616518776343</c:v>
                </c:pt>
                <c:pt idx="241">
                  <c:v>5.2667078113315284</c:v>
                </c:pt>
                <c:pt idx="242">
                  <c:v>4.556498029608548</c:v>
                </c:pt>
                <c:pt idx="243">
                  <c:v>3.4304775042858466</c:v>
                </c:pt>
                <c:pt idx="244">
                  <c:v>2.2233581080862734</c:v>
                </c:pt>
                <c:pt idx="245">
                  <c:v>0.97191715242449561</c:v>
                </c:pt>
                <c:pt idx="246">
                  <c:v>1.9197545517926073E-2</c:v>
                </c:pt>
                <c:pt idx="247">
                  <c:v>-0.7321153419818387</c:v>
                </c:pt>
                <c:pt idx="248">
                  <c:v>-0.92441693789832868</c:v>
                </c:pt>
                <c:pt idx="249">
                  <c:v>-0.9852473327827056</c:v>
                </c:pt>
                <c:pt idx="250">
                  <c:v>-1.2230081426825876</c:v>
                </c:pt>
                <c:pt idx="251">
                  <c:v>-2.1907814367486225</c:v>
                </c:pt>
                <c:pt idx="252">
                  <c:v>-2.6402787137366062</c:v>
                </c:pt>
                <c:pt idx="253">
                  <c:v>-2.9646897537963923</c:v>
                </c:pt>
                <c:pt idx="254">
                  <c:v>-2.8191267832319795</c:v>
                </c:pt>
                <c:pt idx="255">
                  <c:v>-2.8260055694611026</c:v>
                </c:pt>
                <c:pt idx="256">
                  <c:v>-2.7248846433434437</c:v>
                </c:pt>
              </c:numCache>
            </c:numRef>
          </c:val>
          <c:smooth val="0"/>
          <c:extLst>
            <c:ext xmlns:c16="http://schemas.microsoft.com/office/drawing/2014/chart" uri="{C3380CC4-5D6E-409C-BE32-E72D297353CC}">
              <c16:uniqueId val="{00000003-A239-429B-9A3E-AADA696CE7A9}"/>
            </c:ext>
          </c:extLst>
        </c:ser>
        <c:dLbls>
          <c:showLegendKey val="0"/>
          <c:showVal val="0"/>
          <c:showCatName val="0"/>
          <c:showSerName val="0"/>
          <c:showPercent val="0"/>
          <c:showBubbleSize val="0"/>
        </c:dLbls>
        <c:smooth val="0"/>
        <c:axId val="756045400"/>
        <c:axId val="1"/>
      </c:lineChart>
      <c:catAx>
        <c:axId val="75604540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vert="horz"/>
          <a:lstStyle/>
          <a:p>
            <a:pPr>
              <a:defRPr/>
            </a:pPr>
            <a:endParaRPr lang="en-US"/>
          </a:p>
        </c:txPr>
        <c:crossAx val="1"/>
        <c:crosses val="autoZero"/>
        <c:auto val="1"/>
        <c:lblAlgn val="ctr"/>
        <c:lblOffset val="100"/>
        <c:tickLblSkip val="4"/>
        <c:noMultiLvlLbl val="0"/>
      </c:catAx>
      <c:valAx>
        <c:axId val="1"/>
        <c:scaling>
          <c:orientation val="minMax"/>
        </c:scaling>
        <c:delete val="0"/>
        <c:axPos val="r"/>
        <c:majorGridlines>
          <c:spPr>
            <a:ln w="9525" cap="flat" cmpd="sng" algn="ctr">
              <a:solidFill>
                <a:schemeClr val="tx1">
                  <a:lumMod val="15000"/>
                  <a:lumOff val="85000"/>
                </a:schemeClr>
              </a:solidFill>
              <a:prstDash val="sysDash"/>
              <a:round/>
            </a:ln>
            <a:effectLst/>
          </c:spPr>
        </c:majorGridlines>
        <c:numFmt formatCode="0" sourceLinked="0"/>
        <c:majorTickMark val="none"/>
        <c:minorTickMark val="none"/>
        <c:tickLblPos val="nextTo"/>
        <c:spPr>
          <a:ln w="9525">
            <a:solidFill>
              <a:sysClr val="windowText" lastClr="000000"/>
            </a:solidFill>
          </a:ln>
        </c:spPr>
        <c:txPr>
          <a:bodyPr rot="0" vert="horz"/>
          <a:lstStyle/>
          <a:p>
            <a:pPr>
              <a:defRPr/>
            </a:pPr>
            <a:endParaRPr lang="en-US"/>
          </a:p>
        </c:txPr>
        <c:crossAx val="756045400"/>
        <c:crosses val="max"/>
        <c:crossBetween val="between"/>
      </c:valAx>
      <c:spPr>
        <a:noFill/>
        <a:ln w="25400">
          <a:noFill/>
        </a:ln>
      </c:spPr>
    </c:plotArea>
    <c:legend>
      <c:legendPos val="r"/>
      <c:layout>
        <c:manualLayout>
          <c:xMode val="edge"/>
          <c:yMode val="edge"/>
          <c:x val="0.51953158782467024"/>
          <c:y val="9.4510695394501978E-2"/>
          <c:w val="0.3706609816014903"/>
          <c:h val="0.12464712196286015"/>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11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0956299312730288E-2"/>
          <c:y val="2.6159334126040427E-2"/>
          <c:w val="0.92323818093882781"/>
          <c:h val="0.94768133174791913"/>
        </c:manualLayout>
      </c:layout>
      <c:lineChart>
        <c:grouping val="standard"/>
        <c:varyColors val="0"/>
        <c:ser>
          <c:idx val="0"/>
          <c:order val="0"/>
          <c:tx>
            <c:strRef>
              <c:f>'sheet 1'!$B$6</c:f>
              <c:strCache>
                <c:ptCount val="1"/>
                <c:pt idx="0">
                  <c:v>Private sector - total</c:v>
                </c:pt>
              </c:strCache>
            </c:strRef>
          </c:tx>
          <c:spPr>
            <a:ln w="28575" cap="rnd">
              <a:solidFill>
                <a:schemeClr val="accent1"/>
              </a:solidFill>
              <a:round/>
            </a:ln>
            <a:effectLst/>
          </c:spPr>
          <c:marker>
            <c:symbol val="none"/>
          </c:marker>
          <c:cat>
            <c:strRef>
              <c:f>'sheet 1'!$A$80:$A$265</c:f>
              <c:strCache>
                <c:ptCount val="186"/>
                <c:pt idx="0">
                  <c:v>Feb-Apr 2007</c:v>
                </c:pt>
                <c:pt idx="1">
                  <c:v>Mar-May 2007</c:v>
                </c:pt>
                <c:pt idx="2">
                  <c:v>Apr-Jun 2007</c:v>
                </c:pt>
                <c:pt idx="3">
                  <c:v>May-Jul 2007</c:v>
                </c:pt>
                <c:pt idx="4">
                  <c:v>Jun-Aug 2007</c:v>
                </c:pt>
                <c:pt idx="5">
                  <c:v>Jul-Sep 2007</c:v>
                </c:pt>
                <c:pt idx="6">
                  <c:v>Aug-Oct 2007</c:v>
                </c:pt>
                <c:pt idx="7">
                  <c:v>Sep-Nov 2007</c:v>
                </c:pt>
                <c:pt idx="8">
                  <c:v>Oct-Dec 2007</c:v>
                </c:pt>
                <c:pt idx="9">
                  <c:v>Nov-Jan 2008</c:v>
                </c:pt>
                <c:pt idx="10">
                  <c:v>Dec-Feb 2008</c:v>
                </c:pt>
                <c:pt idx="11">
                  <c:v>Jan-Mar 2008</c:v>
                </c:pt>
                <c:pt idx="12">
                  <c:v>Feb-Apr 2008</c:v>
                </c:pt>
                <c:pt idx="13">
                  <c:v>Mar-May 2008</c:v>
                </c:pt>
                <c:pt idx="14">
                  <c:v>Apr-Jun 2008</c:v>
                </c:pt>
                <c:pt idx="15">
                  <c:v>May-Jul 2008</c:v>
                </c:pt>
                <c:pt idx="16">
                  <c:v>Jun-Aug 2008</c:v>
                </c:pt>
                <c:pt idx="17">
                  <c:v>Jul-Sep 2008</c:v>
                </c:pt>
                <c:pt idx="18">
                  <c:v>Aug-Oct 2008</c:v>
                </c:pt>
                <c:pt idx="19">
                  <c:v>Sep-Nov 2008</c:v>
                </c:pt>
                <c:pt idx="20">
                  <c:v>Oct-Dec 2008</c:v>
                </c:pt>
                <c:pt idx="21">
                  <c:v>Nov-Jan 2009</c:v>
                </c:pt>
                <c:pt idx="22">
                  <c:v>Dec-Feb 2009</c:v>
                </c:pt>
                <c:pt idx="23">
                  <c:v>Jan-Mar 2009</c:v>
                </c:pt>
                <c:pt idx="24">
                  <c:v>Feb-Apr 2009</c:v>
                </c:pt>
                <c:pt idx="25">
                  <c:v>Mar-May 2009</c:v>
                </c:pt>
                <c:pt idx="26">
                  <c:v>Apr-Jun 2009</c:v>
                </c:pt>
                <c:pt idx="27">
                  <c:v>May-Jul 2009</c:v>
                </c:pt>
                <c:pt idx="28">
                  <c:v>Jun-Aug 2009</c:v>
                </c:pt>
                <c:pt idx="29">
                  <c:v>Jul-Sep 2009</c:v>
                </c:pt>
                <c:pt idx="30">
                  <c:v>Aug-Oct 2009</c:v>
                </c:pt>
                <c:pt idx="31">
                  <c:v>Sep-Nov 2009</c:v>
                </c:pt>
                <c:pt idx="32">
                  <c:v>Oct-Dec 2009</c:v>
                </c:pt>
                <c:pt idx="33">
                  <c:v>Nov-Jan 2010</c:v>
                </c:pt>
                <c:pt idx="34">
                  <c:v>Dec-Feb 2010</c:v>
                </c:pt>
                <c:pt idx="35">
                  <c:v>Jan-Mar 2010</c:v>
                </c:pt>
                <c:pt idx="36">
                  <c:v>Feb-Apr 2010</c:v>
                </c:pt>
                <c:pt idx="37">
                  <c:v>Mar-May 2010</c:v>
                </c:pt>
                <c:pt idx="38">
                  <c:v>Apr-Jun 2010</c:v>
                </c:pt>
                <c:pt idx="39">
                  <c:v>May-Jul 2010</c:v>
                </c:pt>
                <c:pt idx="40">
                  <c:v>Jun-Aug 2010</c:v>
                </c:pt>
                <c:pt idx="41">
                  <c:v>Jul-Sep 2010</c:v>
                </c:pt>
                <c:pt idx="42">
                  <c:v>Aug-Oct 2010</c:v>
                </c:pt>
                <c:pt idx="43">
                  <c:v>Sep-Nov 2010</c:v>
                </c:pt>
                <c:pt idx="44">
                  <c:v>Oct-Dec 2010</c:v>
                </c:pt>
                <c:pt idx="45">
                  <c:v>Nov-Jan 2011</c:v>
                </c:pt>
                <c:pt idx="46">
                  <c:v>Dec-Feb 2011</c:v>
                </c:pt>
                <c:pt idx="47">
                  <c:v>Jan-Mar 2011</c:v>
                </c:pt>
                <c:pt idx="48">
                  <c:v>Feb-Apr 2011</c:v>
                </c:pt>
                <c:pt idx="49">
                  <c:v>Mar-May 2011</c:v>
                </c:pt>
                <c:pt idx="50">
                  <c:v>Apr-Jun 2011</c:v>
                </c:pt>
                <c:pt idx="51">
                  <c:v>May-Jul 2011</c:v>
                </c:pt>
                <c:pt idx="52">
                  <c:v>Jun-Aug 2011</c:v>
                </c:pt>
                <c:pt idx="53">
                  <c:v>Jul-Sep 2011</c:v>
                </c:pt>
                <c:pt idx="54">
                  <c:v>Aug-Oct 2011</c:v>
                </c:pt>
                <c:pt idx="55">
                  <c:v>Sep-Nov 2011</c:v>
                </c:pt>
                <c:pt idx="56">
                  <c:v>Oct-Dec 2011</c:v>
                </c:pt>
                <c:pt idx="57">
                  <c:v>Nov-Jan 2012</c:v>
                </c:pt>
                <c:pt idx="58">
                  <c:v>Dec-Feb 2012</c:v>
                </c:pt>
                <c:pt idx="59">
                  <c:v>Jan-Mar 2012</c:v>
                </c:pt>
                <c:pt idx="60">
                  <c:v>Feb-Apr 2012</c:v>
                </c:pt>
                <c:pt idx="61">
                  <c:v>Mar-May 2012</c:v>
                </c:pt>
                <c:pt idx="62">
                  <c:v>Apr-Jun 2012</c:v>
                </c:pt>
                <c:pt idx="63">
                  <c:v>May-Jul 2012</c:v>
                </c:pt>
                <c:pt idx="64">
                  <c:v>Jun-Aug 2012</c:v>
                </c:pt>
                <c:pt idx="65">
                  <c:v>Jul-Sep 2012</c:v>
                </c:pt>
                <c:pt idx="66">
                  <c:v>Aug-Oct 2012</c:v>
                </c:pt>
                <c:pt idx="67">
                  <c:v>Sep-Nov 2012</c:v>
                </c:pt>
                <c:pt idx="68">
                  <c:v>Oct-Dec 2012</c:v>
                </c:pt>
                <c:pt idx="69">
                  <c:v>Nov-Jan 2013</c:v>
                </c:pt>
                <c:pt idx="70">
                  <c:v>Dec-Feb 2013</c:v>
                </c:pt>
                <c:pt idx="71">
                  <c:v>Jan-Mar 2013</c:v>
                </c:pt>
                <c:pt idx="72">
                  <c:v>Feb-Apr 2013</c:v>
                </c:pt>
                <c:pt idx="73">
                  <c:v>Mar-May 2013</c:v>
                </c:pt>
                <c:pt idx="74">
                  <c:v>Apr-Jun 2013</c:v>
                </c:pt>
                <c:pt idx="75">
                  <c:v>May-Jul 2013</c:v>
                </c:pt>
                <c:pt idx="76">
                  <c:v>Jun-Aug 2013</c:v>
                </c:pt>
                <c:pt idx="77">
                  <c:v>Jul-Sep 2013</c:v>
                </c:pt>
                <c:pt idx="78">
                  <c:v>Aug-Oct 2013</c:v>
                </c:pt>
                <c:pt idx="79">
                  <c:v>Sep-Nov 2013</c:v>
                </c:pt>
                <c:pt idx="80">
                  <c:v>Oct-Dec 2013</c:v>
                </c:pt>
                <c:pt idx="81">
                  <c:v>Nov-Jan 2014</c:v>
                </c:pt>
                <c:pt idx="82">
                  <c:v>Dec-Feb 2014</c:v>
                </c:pt>
                <c:pt idx="83">
                  <c:v>Jan-Mar 2014</c:v>
                </c:pt>
                <c:pt idx="84">
                  <c:v>Feb-Apr 2014</c:v>
                </c:pt>
                <c:pt idx="85">
                  <c:v>Mar-May 2014</c:v>
                </c:pt>
                <c:pt idx="86">
                  <c:v>Apr-Jun 2014</c:v>
                </c:pt>
                <c:pt idx="87">
                  <c:v>May-Jul 2014</c:v>
                </c:pt>
                <c:pt idx="88">
                  <c:v>Jun-Aug 2014</c:v>
                </c:pt>
                <c:pt idx="89">
                  <c:v>Jul-Sep 2014</c:v>
                </c:pt>
                <c:pt idx="90">
                  <c:v>Aug-Oct 2014</c:v>
                </c:pt>
                <c:pt idx="91">
                  <c:v>Sep-Nov 2014</c:v>
                </c:pt>
                <c:pt idx="92">
                  <c:v>Oct-Dec 2014</c:v>
                </c:pt>
                <c:pt idx="93">
                  <c:v>Nov-Jan 2015</c:v>
                </c:pt>
                <c:pt idx="94">
                  <c:v>Dec-Feb 2015</c:v>
                </c:pt>
                <c:pt idx="95">
                  <c:v>Jan-Mar 2015</c:v>
                </c:pt>
                <c:pt idx="96">
                  <c:v>Feb-Apr 2015</c:v>
                </c:pt>
                <c:pt idx="97">
                  <c:v>Mar-May 2015</c:v>
                </c:pt>
                <c:pt idx="98">
                  <c:v>Apr-Jun 2015</c:v>
                </c:pt>
                <c:pt idx="99">
                  <c:v>May-Jul 2015</c:v>
                </c:pt>
                <c:pt idx="100">
                  <c:v>Jun-Aug 2015</c:v>
                </c:pt>
                <c:pt idx="101">
                  <c:v>Jul-Sep 2015</c:v>
                </c:pt>
                <c:pt idx="102">
                  <c:v>Aug-Oct 2015</c:v>
                </c:pt>
                <c:pt idx="103">
                  <c:v>Sep-Nov 2015</c:v>
                </c:pt>
                <c:pt idx="104">
                  <c:v>Oct-Dec 2015</c:v>
                </c:pt>
                <c:pt idx="105">
                  <c:v>Nov-Jan 2016</c:v>
                </c:pt>
                <c:pt idx="106">
                  <c:v>Dec-Feb 2016</c:v>
                </c:pt>
                <c:pt idx="107">
                  <c:v>Jan-Mar 2016</c:v>
                </c:pt>
                <c:pt idx="108">
                  <c:v>Feb-Apr 2016</c:v>
                </c:pt>
                <c:pt idx="109">
                  <c:v>Mar-May 2016</c:v>
                </c:pt>
                <c:pt idx="110">
                  <c:v>Apr-Jun 2016</c:v>
                </c:pt>
                <c:pt idx="111">
                  <c:v>May-Jul 2016</c:v>
                </c:pt>
                <c:pt idx="112">
                  <c:v>Jun-Aug 2016</c:v>
                </c:pt>
                <c:pt idx="113">
                  <c:v>Jul-Sep 2016</c:v>
                </c:pt>
                <c:pt idx="114">
                  <c:v>Aug-Oct 2016</c:v>
                </c:pt>
                <c:pt idx="115">
                  <c:v>Sep-Nov 2016</c:v>
                </c:pt>
                <c:pt idx="116">
                  <c:v>Oct-Dec 2016</c:v>
                </c:pt>
                <c:pt idx="117">
                  <c:v>Nov-Jan 2017</c:v>
                </c:pt>
                <c:pt idx="118">
                  <c:v>Dec-Feb 2017</c:v>
                </c:pt>
                <c:pt idx="119">
                  <c:v>Jan-Mar 2017</c:v>
                </c:pt>
                <c:pt idx="120">
                  <c:v>Feb-Apr 2017</c:v>
                </c:pt>
                <c:pt idx="121">
                  <c:v>Mar-May 2017</c:v>
                </c:pt>
                <c:pt idx="122">
                  <c:v>Apr-Jun 2017</c:v>
                </c:pt>
                <c:pt idx="123">
                  <c:v>May-Jul 2017</c:v>
                </c:pt>
                <c:pt idx="124">
                  <c:v>Jun-Aug 2017</c:v>
                </c:pt>
                <c:pt idx="125">
                  <c:v>Jul-Sep 2017</c:v>
                </c:pt>
                <c:pt idx="126">
                  <c:v>Aug-Oct 2017</c:v>
                </c:pt>
                <c:pt idx="127">
                  <c:v>Sep-Nov 2017</c:v>
                </c:pt>
                <c:pt idx="128">
                  <c:v>Oct-Dec 2017</c:v>
                </c:pt>
                <c:pt idx="129">
                  <c:v>Nov-Jan 2018</c:v>
                </c:pt>
                <c:pt idx="130">
                  <c:v>Dec-Feb 2018</c:v>
                </c:pt>
                <c:pt idx="131">
                  <c:v>Jan-Mar 2018</c:v>
                </c:pt>
                <c:pt idx="132">
                  <c:v>Feb-Apr 2018</c:v>
                </c:pt>
                <c:pt idx="133">
                  <c:v>Mar-May 2018</c:v>
                </c:pt>
                <c:pt idx="134">
                  <c:v>Apr-Jun 2018</c:v>
                </c:pt>
                <c:pt idx="135">
                  <c:v>May-Jul 2018</c:v>
                </c:pt>
                <c:pt idx="136">
                  <c:v>Jun-Aug 2018</c:v>
                </c:pt>
                <c:pt idx="137">
                  <c:v>Jul-Sep 2018</c:v>
                </c:pt>
                <c:pt idx="138">
                  <c:v>Aug-Oct 2018</c:v>
                </c:pt>
                <c:pt idx="139">
                  <c:v>Sep-Nov 2018</c:v>
                </c:pt>
                <c:pt idx="140">
                  <c:v>Oct-Dec 2018</c:v>
                </c:pt>
                <c:pt idx="141">
                  <c:v>Nov-Jan 2019</c:v>
                </c:pt>
                <c:pt idx="142">
                  <c:v>Dec-Feb 2019</c:v>
                </c:pt>
                <c:pt idx="143">
                  <c:v>Jan-Mar 2019</c:v>
                </c:pt>
                <c:pt idx="144">
                  <c:v>Feb-Apr 2019</c:v>
                </c:pt>
                <c:pt idx="145">
                  <c:v>Mar-May 2019</c:v>
                </c:pt>
                <c:pt idx="146">
                  <c:v>Apr-Jun 2019</c:v>
                </c:pt>
                <c:pt idx="147">
                  <c:v>May-Jul 2019</c:v>
                </c:pt>
                <c:pt idx="148">
                  <c:v>Jun-Aug 2019</c:v>
                </c:pt>
                <c:pt idx="149">
                  <c:v>Jul-Sep 2019</c:v>
                </c:pt>
                <c:pt idx="150">
                  <c:v>Aug-Oct 2019</c:v>
                </c:pt>
                <c:pt idx="151">
                  <c:v>Sep-Nov 2019</c:v>
                </c:pt>
                <c:pt idx="152">
                  <c:v>Oct-Dec 2019</c:v>
                </c:pt>
                <c:pt idx="153">
                  <c:v>Nov-Jan 2020</c:v>
                </c:pt>
                <c:pt idx="154">
                  <c:v>Dec-Feb 2020</c:v>
                </c:pt>
                <c:pt idx="155">
                  <c:v>Jan-Mar 2020</c:v>
                </c:pt>
                <c:pt idx="156">
                  <c:v>Feb-Apr 2020</c:v>
                </c:pt>
                <c:pt idx="157">
                  <c:v>Mar-May 2020</c:v>
                </c:pt>
                <c:pt idx="158">
                  <c:v>Apr-Jun 2020</c:v>
                </c:pt>
                <c:pt idx="159">
                  <c:v>May-Jul 2020</c:v>
                </c:pt>
                <c:pt idx="160">
                  <c:v>Jun-Aug 2020</c:v>
                </c:pt>
                <c:pt idx="161">
                  <c:v>Jul-Sep 2020</c:v>
                </c:pt>
                <c:pt idx="162">
                  <c:v>Aug-Oct 2020</c:v>
                </c:pt>
                <c:pt idx="163">
                  <c:v>Sep-Nov 2020</c:v>
                </c:pt>
                <c:pt idx="164">
                  <c:v>Oct-Dec 2020</c:v>
                </c:pt>
                <c:pt idx="165">
                  <c:v>Nov-Jan 2021</c:v>
                </c:pt>
                <c:pt idx="166">
                  <c:v>Dec-Feb 2021</c:v>
                </c:pt>
                <c:pt idx="167">
                  <c:v>Jan-Mar 2021</c:v>
                </c:pt>
                <c:pt idx="168">
                  <c:v>Feb-Apr 2021</c:v>
                </c:pt>
                <c:pt idx="169">
                  <c:v>Mar-May 2021</c:v>
                </c:pt>
                <c:pt idx="170">
                  <c:v>Apr-Jun 2021</c:v>
                </c:pt>
                <c:pt idx="171">
                  <c:v>May-Jul 2021</c:v>
                </c:pt>
                <c:pt idx="172">
                  <c:v>Jun-Aug 2021</c:v>
                </c:pt>
                <c:pt idx="173">
                  <c:v>Jul-Sept 2021</c:v>
                </c:pt>
                <c:pt idx="174">
                  <c:v>Aug-Oct 2021</c:v>
                </c:pt>
                <c:pt idx="175">
                  <c:v>Sept-Nov 2021</c:v>
                </c:pt>
                <c:pt idx="176">
                  <c:v>Oct-Dec 2021</c:v>
                </c:pt>
                <c:pt idx="177">
                  <c:v>Nov-Jan 2022</c:v>
                </c:pt>
                <c:pt idx="178">
                  <c:v>Dec-Feb 2022</c:v>
                </c:pt>
                <c:pt idx="179">
                  <c:v>Jan-Mar 2022</c:v>
                </c:pt>
                <c:pt idx="180">
                  <c:v>Feb-Apr 2022</c:v>
                </c:pt>
                <c:pt idx="181">
                  <c:v>Mar-May 2022</c:v>
                </c:pt>
                <c:pt idx="182">
                  <c:v>Apr-Jun 2022</c:v>
                </c:pt>
                <c:pt idx="183">
                  <c:v>May-Jul 2022</c:v>
                </c:pt>
                <c:pt idx="184">
                  <c:v>Jun-Aug 2022</c:v>
                </c:pt>
                <c:pt idx="185">
                  <c:v>Jul-Sep 2022</c:v>
                </c:pt>
              </c:strCache>
            </c:strRef>
          </c:cat>
          <c:val>
            <c:numRef>
              <c:f>'sheet 1'!$B$80:$B$265</c:f>
              <c:numCache>
                <c:formatCode>0.0</c:formatCode>
                <c:ptCount val="186"/>
                <c:pt idx="0">
                  <c:v>5.7336130545200001</c:v>
                </c:pt>
                <c:pt idx="1">
                  <c:v>4.7445248483920004</c:v>
                </c:pt>
                <c:pt idx="2">
                  <c:v>4.7225884757619996</c:v>
                </c:pt>
                <c:pt idx="3">
                  <c:v>4.9245528184419998</c:v>
                </c:pt>
                <c:pt idx="4">
                  <c:v>5.1492755468069999</c:v>
                </c:pt>
                <c:pt idx="5">
                  <c:v>5.6728326510649998</c:v>
                </c:pt>
                <c:pt idx="6">
                  <c:v>5.4250446085690003</c:v>
                </c:pt>
                <c:pt idx="7">
                  <c:v>5.2607118337559999</c:v>
                </c:pt>
                <c:pt idx="8">
                  <c:v>4.3046503082400003</c:v>
                </c:pt>
                <c:pt idx="9">
                  <c:v>4.1155254785400004</c:v>
                </c:pt>
                <c:pt idx="10">
                  <c:v>3.7644716471840001</c:v>
                </c:pt>
                <c:pt idx="11">
                  <c:v>4.4492952141059998</c:v>
                </c:pt>
                <c:pt idx="12">
                  <c:v>4.6678128843350004</c:v>
                </c:pt>
                <c:pt idx="13">
                  <c:v>4.8142547454829998</c:v>
                </c:pt>
                <c:pt idx="14">
                  <c:v>4.2771763963189997</c:v>
                </c:pt>
                <c:pt idx="15">
                  <c:v>3.7567262489669999</c:v>
                </c:pt>
                <c:pt idx="16">
                  <c:v>3.225124788684</c:v>
                </c:pt>
                <c:pt idx="17">
                  <c:v>2.7949925685419998</c:v>
                </c:pt>
                <c:pt idx="18">
                  <c:v>2.8558281953370002</c:v>
                </c:pt>
                <c:pt idx="19">
                  <c:v>2.57746082841</c:v>
                </c:pt>
                <c:pt idx="20">
                  <c:v>2.5971208382320001</c:v>
                </c:pt>
                <c:pt idx="21">
                  <c:v>1.905239322663</c:v>
                </c:pt>
                <c:pt idx="22">
                  <c:v>-0.54830317188099997</c:v>
                </c:pt>
                <c:pt idx="23">
                  <c:v>-3.4595719524440001</c:v>
                </c:pt>
                <c:pt idx="24">
                  <c:v>-3.5672737206240002</c:v>
                </c:pt>
                <c:pt idx="25">
                  <c:v>-1.829602156547</c:v>
                </c:pt>
                <c:pt idx="26">
                  <c:v>0.32089302395399999</c:v>
                </c:pt>
                <c:pt idx="27">
                  <c:v>-0.100310905058</c:v>
                </c:pt>
                <c:pt idx="28">
                  <c:v>-0.22509894573200001</c:v>
                </c:pt>
                <c:pt idx="29">
                  <c:v>-0.43684927953800001</c:v>
                </c:pt>
                <c:pt idx="30">
                  <c:v>-0.54395309865800001</c:v>
                </c:pt>
                <c:pt idx="31">
                  <c:v>-0.60109854670399998</c:v>
                </c:pt>
                <c:pt idx="32">
                  <c:v>-0.50816512004400005</c:v>
                </c:pt>
                <c:pt idx="33">
                  <c:v>-0.31136512316999998</c:v>
                </c:pt>
                <c:pt idx="34">
                  <c:v>1.7848439564730001</c:v>
                </c:pt>
                <c:pt idx="35">
                  <c:v>4.2772696709969997</c:v>
                </c:pt>
                <c:pt idx="36">
                  <c:v>4.1690181090360001</c:v>
                </c:pt>
                <c:pt idx="37">
                  <c:v>2.4610123210929999</c:v>
                </c:pt>
                <c:pt idx="38">
                  <c:v>0.14304689305099999</c:v>
                </c:pt>
                <c:pt idx="39">
                  <c:v>0.74258141007400003</c:v>
                </c:pt>
                <c:pt idx="40">
                  <c:v>1.012981305379</c:v>
                </c:pt>
                <c:pt idx="41">
                  <c:v>1.6661930593809999</c:v>
                </c:pt>
                <c:pt idx="42">
                  <c:v>1.8167786442589999</c:v>
                </c:pt>
                <c:pt idx="43">
                  <c:v>1.9045624528759999</c:v>
                </c:pt>
                <c:pt idx="44">
                  <c:v>1.5978407311239999</c:v>
                </c:pt>
                <c:pt idx="45">
                  <c:v>2.5427465840629999</c:v>
                </c:pt>
                <c:pt idx="46">
                  <c:v>2.2713265249919998</c:v>
                </c:pt>
                <c:pt idx="47">
                  <c:v>2.7217204701419999</c:v>
                </c:pt>
                <c:pt idx="48">
                  <c:v>1.8982433605060001</c:v>
                </c:pt>
                <c:pt idx="49">
                  <c:v>2.2437232244250001</c:v>
                </c:pt>
                <c:pt idx="50">
                  <c:v>2.529511927118</c:v>
                </c:pt>
                <c:pt idx="51">
                  <c:v>2.694153051767</c:v>
                </c:pt>
                <c:pt idx="52">
                  <c:v>2.60883008307</c:v>
                </c:pt>
                <c:pt idx="53">
                  <c:v>2.0903876496740001</c:v>
                </c:pt>
                <c:pt idx="54">
                  <c:v>1.8908738954890001</c:v>
                </c:pt>
                <c:pt idx="55">
                  <c:v>1.959170037149</c:v>
                </c:pt>
                <c:pt idx="56">
                  <c:v>2.170627558569</c:v>
                </c:pt>
                <c:pt idx="57">
                  <c:v>1.3340024757610001</c:v>
                </c:pt>
                <c:pt idx="58">
                  <c:v>0.89744694144899995</c:v>
                </c:pt>
                <c:pt idx="59">
                  <c:v>0.470884315419</c:v>
                </c:pt>
                <c:pt idx="60">
                  <c:v>1.383155292524</c:v>
                </c:pt>
                <c:pt idx="61">
                  <c:v>1.676500799519</c:v>
                </c:pt>
                <c:pt idx="62">
                  <c:v>1.8801636681980001</c:v>
                </c:pt>
                <c:pt idx="63">
                  <c:v>1.6581031509119999</c:v>
                </c:pt>
                <c:pt idx="64">
                  <c:v>1.7574082691720001</c:v>
                </c:pt>
                <c:pt idx="65">
                  <c:v>1.7632968825140001</c:v>
                </c:pt>
                <c:pt idx="66">
                  <c:v>1.582261885928</c:v>
                </c:pt>
                <c:pt idx="67">
                  <c:v>1.3973797409640001</c:v>
                </c:pt>
                <c:pt idx="68">
                  <c:v>1.1946097997859999</c:v>
                </c:pt>
                <c:pt idx="69">
                  <c:v>1.1073469342219999</c:v>
                </c:pt>
                <c:pt idx="70">
                  <c:v>1.057326037743</c:v>
                </c:pt>
                <c:pt idx="71">
                  <c:v>0.49131187552099997</c:v>
                </c:pt>
                <c:pt idx="72">
                  <c:v>1.602379845605</c:v>
                </c:pt>
                <c:pt idx="73">
                  <c:v>1.8306535175500001</c:v>
                </c:pt>
                <c:pt idx="74">
                  <c:v>2.4725825365179999</c:v>
                </c:pt>
                <c:pt idx="75">
                  <c:v>1.3558671659079999</c:v>
                </c:pt>
                <c:pt idx="76">
                  <c:v>1.050383743032</c:v>
                </c:pt>
                <c:pt idx="77">
                  <c:v>0.99458299296200003</c:v>
                </c:pt>
                <c:pt idx="78">
                  <c:v>1.1356287132039999</c:v>
                </c:pt>
                <c:pt idx="79">
                  <c:v>1.0972907284069999</c:v>
                </c:pt>
                <c:pt idx="80">
                  <c:v>1.344028770799</c:v>
                </c:pt>
                <c:pt idx="81">
                  <c:v>1.5434404642720001</c:v>
                </c:pt>
                <c:pt idx="82">
                  <c:v>2.0588754141800001</c:v>
                </c:pt>
                <c:pt idx="83">
                  <c:v>1.8241550286820001</c:v>
                </c:pt>
                <c:pt idx="84">
                  <c:v>0.59660876211699998</c:v>
                </c:pt>
                <c:pt idx="85">
                  <c:v>-5.1272653192999999E-2</c:v>
                </c:pt>
                <c:pt idx="86">
                  <c:v>8.6301652239999999E-2</c:v>
                </c:pt>
                <c:pt idx="87">
                  <c:v>0.803320080612</c:v>
                </c:pt>
                <c:pt idx="88">
                  <c:v>0.95407907243800005</c:v>
                </c:pt>
                <c:pt idx="89">
                  <c:v>1.03880151931</c:v>
                </c:pt>
                <c:pt idx="90">
                  <c:v>1.6738154025830001</c:v>
                </c:pt>
                <c:pt idx="91">
                  <c:v>2.0963210899739999</c:v>
                </c:pt>
                <c:pt idx="92">
                  <c:v>2.4053173682979998</c:v>
                </c:pt>
                <c:pt idx="93">
                  <c:v>2.2016663523259998</c:v>
                </c:pt>
                <c:pt idx="94">
                  <c:v>2.005706249003</c:v>
                </c:pt>
                <c:pt idx="95">
                  <c:v>2.8205678494919999</c:v>
                </c:pt>
                <c:pt idx="96">
                  <c:v>3.250393035813</c:v>
                </c:pt>
                <c:pt idx="97">
                  <c:v>3.7371741743800002</c:v>
                </c:pt>
                <c:pt idx="98">
                  <c:v>2.8223310595019999</c:v>
                </c:pt>
                <c:pt idx="99">
                  <c:v>3.2292072016210001</c:v>
                </c:pt>
                <c:pt idx="100">
                  <c:v>3.4240545591979998</c:v>
                </c:pt>
                <c:pt idx="101">
                  <c:v>3.3422829588790002</c:v>
                </c:pt>
                <c:pt idx="102">
                  <c:v>2.6187919684660002</c:v>
                </c:pt>
                <c:pt idx="103">
                  <c:v>2.1293707086740001</c:v>
                </c:pt>
                <c:pt idx="104">
                  <c:v>2.0536447990040001</c:v>
                </c:pt>
                <c:pt idx="105">
                  <c:v>2.4315658947959999</c:v>
                </c:pt>
                <c:pt idx="106">
                  <c:v>2.2457957783350002</c:v>
                </c:pt>
                <c:pt idx="107">
                  <c:v>2.4808568681050001</c:v>
                </c:pt>
                <c:pt idx="108">
                  <c:v>2.3460797364350001</c:v>
                </c:pt>
                <c:pt idx="109">
                  <c:v>2.6738291286689999</c:v>
                </c:pt>
                <c:pt idx="110">
                  <c:v>2.6111418594460001</c:v>
                </c:pt>
                <c:pt idx="111">
                  <c:v>2.624641993814</c:v>
                </c:pt>
                <c:pt idx="112">
                  <c:v>2.4648957691470001</c:v>
                </c:pt>
                <c:pt idx="113">
                  <c:v>2.5722097324040001</c:v>
                </c:pt>
                <c:pt idx="114">
                  <c:v>2.6505744522820001</c:v>
                </c:pt>
                <c:pt idx="115">
                  <c:v>3.003865541393</c:v>
                </c:pt>
                <c:pt idx="116">
                  <c:v>2.7014860321160001</c:v>
                </c:pt>
                <c:pt idx="117">
                  <c:v>2.3109729463609998</c:v>
                </c:pt>
                <c:pt idx="118">
                  <c:v>2.2887547912600001</c:v>
                </c:pt>
                <c:pt idx="119">
                  <c:v>2.438913102471</c:v>
                </c:pt>
                <c:pt idx="120">
                  <c:v>2.4922941185430001</c:v>
                </c:pt>
                <c:pt idx="121">
                  <c:v>2.1446365250650001</c:v>
                </c:pt>
                <c:pt idx="122">
                  <c:v>2.4733858999559999</c:v>
                </c:pt>
                <c:pt idx="123">
                  <c:v>2.3478360766450002</c:v>
                </c:pt>
                <c:pt idx="124">
                  <c:v>2.5223908463439999</c:v>
                </c:pt>
                <c:pt idx="125">
                  <c:v>2.425480736246</c:v>
                </c:pt>
                <c:pt idx="126">
                  <c:v>2.6731065202369999</c:v>
                </c:pt>
                <c:pt idx="127">
                  <c:v>2.608787079281</c:v>
                </c:pt>
                <c:pt idx="128">
                  <c:v>2.72962993349</c:v>
                </c:pt>
                <c:pt idx="129">
                  <c:v>2.8232790519969999</c:v>
                </c:pt>
                <c:pt idx="130">
                  <c:v>2.9226780736650002</c:v>
                </c:pt>
                <c:pt idx="131">
                  <c:v>2.9484319112040001</c:v>
                </c:pt>
                <c:pt idx="132">
                  <c:v>2.7932996464130002</c:v>
                </c:pt>
                <c:pt idx="133">
                  <c:v>2.7620811241680001</c:v>
                </c:pt>
                <c:pt idx="134">
                  <c:v>2.2336562660579999</c:v>
                </c:pt>
                <c:pt idx="135">
                  <c:v>2.619879805894</c:v>
                </c:pt>
                <c:pt idx="136">
                  <c:v>2.8799308555500001</c:v>
                </c:pt>
                <c:pt idx="137">
                  <c:v>3.1728602045579999</c:v>
                </c:pt>
                <c:pt idx="138">
                  <c:v>3.5393874191850001</c:v>
                </c:pt>
                <c:pt idx="139">
                  <c:v>3.476169269613</c:v>
                </c:pt>
                <c:pt idx="140">
                  <c:v>3.638883278542</c:v>
                </c:pt>
                <c:pt idx="141">
                  <c:v>3.4673305723449999</c:v>
                </c:pt>
                <c:pt idx="142">
                  <c:v>3.6784080626029998</c:v>
                </c:pt>
                <c:pt idx="143">
                  <c:v>3.4428505342809999</c:v>
                </c:pt>
                <c:pt idx="144">
                  <c:v>3.4022005108850002</c:v>
                </c:pt>
                <c:pt idx="145">
                  <c:v>3.4363059467300001</c:v>
                </c:pt>
                <c:pt idx="146">
                  <c:v>3.8635808833819998</c:v>
                </c:pt>
                <c:pt idx="147">
                  <c:v>3.947230809893</c:v>
                </c:pt>
                <c:pt idx="148">
                  <c:v>3.8626680893700001</c:v>
                </c:pt>
                <c:pt idx="149">
                  <c:v>3.9216673992260001</c:v>
                </c:pt>
                <c:pt idx="150">
                  <c:v>3.2631232814389999</c:v>
                </c:pt>
                <c:pt idx="151">
                  <c:v>3.0721305312389999</c:v>
                </c:pt>
                <c:pt idx="152">
                  <c:v>2.551754150162</c:v>
                </c:pt>
                <c:pt idx="153">
                  <c:v>2.8514205238480002</c:v>
                </c:pt>
                <c:pt idx="154">
                  <c:v>2.6826414711300002</c:v>
                </c:pt>
                <c:pt idx="155">
                  <c:v>2.255406103266</c:v>
                </c:pt>
                <c:pt idx="156">
                  <c:v>0.550921584508</c:v>
                </c:pt>
                <c:pt idx="157">
                  <c:v>-1.203775335814</c:v>
                </c:pt>
                <c:pt idx="158">
                  <c:v>-2.5078330379109999</c:v>
                </c:pt>
                <c:pt idx="159">
                  <c:v>-2.0876291430210001</c:v>
                </c:pt>
                <c:pt idx="160">
                  <c:v>-0.72029815805800002</c:v>
                </c:pt>
                <c:pt idx="161">
                  <c:v>0.85723254710399999</c:v>
                </c:pt>
                <c:pt idx="162">
                  <c:v>2.3659143333429999</c:v>
                </c:pt>
                <c:pt idx="163">
                  <c:v>3.6330984192639999</c:v>
                </c:pt>
                <c:pt idx="164">
                  <c:v>4.5116309656790001</c:v>
                </c:pt>
                <c:pt idx="165">
                  <c:v>4.7441495466310002</c:v>
                </c:pt>
                <c:pt idx="166">
                  <c:v>4.3021767677089997</c:v>
                </c:pt>
                <c:pt idx="167">
                  <c:v>3.801246177571</c:v>
                </c:pt>
                <c:pt idx="168">
                  <c:v>5.7154917304730004</c:v>
                </c:pt>
                <c:pt idx="169">
                  <c:v>8.0989345972429998</c:v>
                </c:pt>
                <c:pt idx="170">
                  <c:v>10.502821734898999</c:v>
                </c:pt>
                <c:pt idx="171">
                  <c:v>9.8069425122819993</c:v>
                </c:pt>
                <c:pt idx="172">
                  <c:v>8.2196186416250008</c:v>
                </c:pt>
                <c:pt idx="173">
                  <c:v>6.6191276084629997</c:v>
                </c:pt>
                <c:pt idx="174">
                  <c:v>5.460551651077</c:v>
                </c:pt>
                <c:pt idx="175">
                  <c:v>4.6198182719609999</c:v>
                </c:pt>
                <c:pt idx="176">
                  <c:v>5.060182805348</c:v>
                </c:pt>
                <c:pt idx="177">
                  <c:v>5.4726091315480003</c:v>
                </c:pt>
                <c:pt idx="178">
                  <c:v>6.4758078181099998</c:v>
                </c:pt>
                <c:pt idx="179">
                  <c:v>8.0667641679420008</c:v>
                </c:pt>
                <c:pt idx="180">
                  <c:v>8.0061854202559992</c:v>
                </c:pt>
                <c:pt idx="181">
                  <c:v>7.3670646002469997</c:v>
                </c:pt>
                <c:pt idx="182">
                  <c:v>6.0097599087280003</c:v>
                </c:pt>
                <c:pt idx="183">
                  <c:v>6.2846792626959997</c:v>
                </c:pt>
                <c:pt idx="184">
                  <c:v>6.8814759216740002</c:v>
                </c:pt>
                <c:pt idx="185">
                  <c:v>6.77753104605</c:v>
                </c:pt>
              </c:numCache>
            </c:numRef>
          </c:val>
          <c:smooth val="0"/>
          <c:extLst>
            <c:ext xmlns:c16="http://schemas.microsoft.com/office/drawing/2014/chart" uri="{C3380CC4-5D6E-409C-BE32-E72D297353CC}">
              <c16:uniqueId val="{00000000-74E5-4A91-BCC8-53F462E83CF9}"/>
            </c:ext>
          </c:extLst>
        </c:ser>
        <c:ser>
          <c:idx val="1"/>
          <c:order val="1"/>
          <c:tx>
            <c:strRef>
              <c:f>'sheet 1'!$C$6</c:f>
              <c:strCache>
                <c:ptCount val="1"/>
                <c:pt idx="0">
                  <c:v>Public sector - total</c:v>
                </c:pt>
              </c:strCache>
            </c:strRef>
          </c:tx>
          <c:spPr>
            <a:ln w="28575" cap="rnd">
              <a:solidFill>
                <a:schemeClr val="tx2"/>
              </a:solidFill>
              <a:round/>
            </a:ln>
            <a:effectLst/>
          </c:spPr>
          <c:marker>
            <c:symbol val="none"/>
          </c:marker>
          <c:cat>
            <c:strRef>
              <c:f>'sheet 1'!$A$80:$A$265</c:f>
              <c:strCache>
                <c:ptCount val="186"/>
                <c:pt idx="0">
                  <c:v>Feb-Apr 2007</c:v>
                </c:pt>
                <c:pt idx="1">
                  <c:v>Mar-May 2007</c:v>
                </c:pt>
                <c:pt idx="2">
                  <c:v>Apr-Jun 2007</c:v>
                </c:pt>
                <c:pt idx="3">
                  <c:v>May-Jul 2007</c:v>
                </c:pt>
                <c:pt idx="4">
                  <c:v>Jun-Aug 2007</c:v>
                </c:pt>
                <c:pt idx="5">
                  <c:v>Jul-Sep 2007</c:v>
                </c:pt>
                <c:pt idx="6">
                  <c:v>Aug-Oct 2007</c:v>
                </c:pt>
                <c:pt idx="7">
                  <c:v>Sep-Nov 2007</c:v>
                </c:pt>
                <c:pt idx="8">
                  <c:v>Oct-Dec 2007</c:v>
                </c:pt>
                <c:pt idx="9">
                  <c:v>Nov-Jan 2008</c:v>
                </c:pt>
                <c:pt idx="10">
                  <c:v>Dec-Feb 2008</c:v>
                </c:pt>
                <c:pt idx="11">
                  <c:v>Jan-Mar 2008</c:v>
                </c:pt>
                <c:pt idx="12">
                  <c:v>Feb-Apr 2008</c:v>
                </c:pt>
                <c:pt idx="13">
                  <c:v>Mar-May 2008</c:v>
                </c:pt>
                <c:pt idx="14">
                  <c:v>Apr-Jun 2008</c:v>
                </c:pt>
                <c:pt idx="15">
                  <c:v>May-Jul 2008</c:v>
                </c:pt>
                <c:pt idx="16">
                  <c:v>Jun-Aug 2008</c:v>
                </c:pt>
                <c:pt idx="17">
                  <c:v>Jul-Sep 2008</c:v>
                </c:pt>
                <c:pt idx="18">
                  <c:v>Aug-Oct 2008</c:v>
                </c:pt>
                <c:pt idx="19">
                  <c:v>Sep-Nov 2008</c:v>
                </c:pt>
                <c:pt idx="20">
                  <c:v>Oct-Dec 2008</c:v>
                </c:pt>
                <c:pt idx="21">
                  <c:v>Nov-Jan 2009</c:v>
                </c:pt>
                <c:pt idx="22">
                  <c:v>Dec-Feb 2009</c:v>
                </c:pt>
                <c:pt idx="23">
                  <c:v>Jan-Mar 2009</c:v>
                </c:pt>
                <c:pt idx="24">
                  <c:v>Feb-Apr 2009</c:v>
                </c:pt>
                <c:pt idx="25">
                  <c:v>Mar-May 2009</c:v>
                </c:pt>
                <c:pt idx="26">
                  <c:v>Apr-Jun 2009</c:v>
                </c:pt>
                <c:pt idx="27">
                  <c:v>May-Jul 2009</c:v>
                </c:pt>
                <c:pt idx="28">
                  <c:v>Jun-Aug 2009</c:v>
                </c:pt>
                <c:pt idx="29">
                  <c:v>Jul-Sep 2009</c:v>
                </c:pt>
                <c:pt idx="30">
                  <c:v>Aug-Oct 2009</c:v>
                </c:pt>
                <c:pt idx="31">
                  <c:v>Sep-Nov 2009</c:v>
                </c:pt>
                <c:pt idx="32">
                  <c:v>Oct-Dec 2009</c:v>
                </c:pt>
                <c:pt idx="33">
                  <c:v>Nov-Jan 2010</c:v>
                </c:pt>
                <c:pt idx="34">
                  <c:v>Dec-Feb 2010</c:v>
                </c:pt>
                <c:pt idx="35">
                  <c:v>Jan-Mar 2010</c:v>
                </c:pt>
                <c:pt idx="36">
                  <c:v>Feb-Apr 2010</c:v>
                </c:pt>
                <c:pt idx="37">
                  <c:v>Mar-May 2010</c:v>
                </c:pt>
                <c:pt idx="38">
                  <c:v>Apr-Jun 2010</c:v>
                </c:pt>
                <c:pt idx="39">
                  <c:v>May-Jul 2010</c:v>
                </c:pt>
                <c:pt idx="40">
                  <c:v>Jun-Aug 2010</c:v>
                </c:pt>
                <c:pt idx="41">
                  <c:v>Jul-Sep 2010</c:v>
                </c:pt>
                <c:pt idx="42">
                  <c:v>Aug-Oct 2010</c:v>
                </c:pt>
                <c:pt idx="43">
                  <c:v>Sep-Nov 2010</c:v>
                </c:pt>
                <c:pt idx="44">
                  <c:v>Oct-Dec 2010</c:v>
                </c:pt>
                <c:pt idx="45">
                  <c:v>Nov-Jan 2011</c:v>
                </c:pt>
                <c:pt idx="46">
                  <c:v>Dec-Feb 2011</c:v>
                </c:pt>
                <c:pt idx="47">
                  <c:v>Jan-Mar 2011</c:v>
                </c:pt>
                <c:pt idx="48">
                  <c:v>Feb-Apr 2011</c:v>
                </c:pt>
                <c:pt idx="49">
                  <c:v>Mar-May 2011</c:v>
                </c:pt>
                <c:pt idx="50">
                  <c:v>Apr-Jun 2011</c:v>
                </c:pt>
                <c:pt idx="51">
                  <c:v>May-Jul 2011</c:v>
                </c:pt>
                <c:pt idx="52">
                  <c:v>Jun-Aug 2011</c:v>
                </c:pt>
                <c:pt idx="53">
                  <c:v>Jul-Sep 2011</c:v>
                </c:pt>
                <c:pt idx="54">
                  <c:v>Aug-Oct 2011</c:v>
                </c:pt>
                <c:pt idx="55">
                  <c:v>Sep-Nov 2011</c:v>
                </c:pt>
                <c:pt idx="56">
                  <c:v>Oct-Dec 2011</c:v>
                </c:pt>
                <c:pt idx="57">
                  <c:v>Nov-Jan 2012</c:v>
                </c:pt>
                <c:pt idx="58">
                  <c:v>Dec-Feb 2012</c:v>
                </c:pt>
                <c:pt idx="59">
                  <c:v>Jan-Mar 2012</c:v>
                </c:pt>
                <c:pt idx="60">
                  <c:v>Feb-Apr 2012</c:v>
                </c:pt>
                <c:pt idx="61">
                  <c:v>Mar-May 2012</c:v>
                </c:pt>
                <c:pt idx="62">
                  <c:v>Apr-Jun 2012</c:v>
                </c:pt>
                <c:pt idx="63">
                  <c:v>May-Jul 2012</c:v>
                </c:pt>
                <c:pt idx="64">
                  <c:v>Jun-Aug 2012</c:v>
                </c:pt>
                <c:pt idx="65">
                  <c:v>Jul-Sep 2012</c:v>
                </c:pt>
                <c:pt idx="66">
                  <c:v>Aug-Oct 2012</c:v>
                </c:pt>
                <c:pt idx="67">
                  <c:v>Sep-Nov 2012</c:v>
                </c:pt>
                <c:pt idx="68">
                  <c:v>Oct-Dec 2012</c:v>
                </c:pt>
                <c:pt idx="69">
                  <c:v>Nov-Jan 2013</c:v>
                </c:pt>
                <c:pt idx="70">
                  <c:v>Dec-Feb 2013</c:v>
                </c:pt>
                <c:pt idx="71">
                  <c:v>Jan-Mar 2013</c:v>
                </c:pt>
                <c:pt idx="72">
                  <c:v>Feb-Apr 2013</c:v>
                </c:pt>
                <c:pt idx="73">
                  <c:v>Mar-May 2013</c:v>
                </c:pt>
                <c:pt idx="74">
                  <c:v>Apr-Jun 2013</c:v>
                </c:pt>
                <c:pt idx="75">
                  <c:v>May-Jul 2013</c:v>
                </c:pt>
                <c:pt idx="76">
                  <c:v>Jun-Aug 2013</c:v>
                </c:pt>
                <c:pt idx="77">
                  <c:v>Jul-Sep 2013</c:v>
                </c:pt>
                <c:pt idx="78">
                  <c:v>Aug-Oct 2013</c:v>
                </c:pt>
                <c:pt idx="79">
                  <c:v>Sep-Nov 2013</c:v>
                </c:pt>
                <c:pt idx="80">
                  <c:v>Oct-Dec 2013</c:v>
                </c:pt>
                <c:pt idx="81">
                  <c:v>Nov-Jan 2014</c:v>
                </c:pt>
                <c:pt idx="82">
                  <c:v>Dec-Feb 2014</c:v>
                </c:pt>
                <c:pt idx="83">
                  <c:v>Jan-Mar 2014</c:v>
                </c:pt>
                <c:pt idx="84">
                  <c:v>Feb-Apr 2014</c:v>
                </c:pt>
                <c:pt idx="85">
                  <c:v>Mar-May 2014</c:v>
                </c:pt>
                <c:pt idx="86">
                  <c:v>Apr-Jun 2014</c:v>
                </c:pt>
                <c:pt idx="87">
                  <c:v>May-Jul 2014</c:v>
                </c:pt>
                <c:pt idx="88">
                  <c:v>Jun-Aug 2014</c:v>
                </c:pt>
                <c:pt idx="89">
                  <c:v>Jul-Sep 2014</c:v>
                </c:pt>
                <c:pt idx="90">
                  <c:v>Aug-Oct 2014</c:v>
                </c:pt>
                <c:pt idx="91">
                  <c:v>Sep-Nov 2014</c:v>
                </c:pt>
                <c:pt idx="92">
                  <c:v>Oct-Dec 2014</c:v>
                </c:pt>
                <c:pt idx="93">
                  <c:v>Nov-Jan 2015</c:v>
                </c:pt>
                <c:pt idx="94">
                  <c:v>Dec-Feb 2015</c:v>
                </c:pt>
                <c:pt idx="95">
                  <c:v>Jan-Mar 2015</c:v>
                </c:pt>
                <c:pt idx="96">
                  <c:v>Feb-Apr 2015</c:v>
                </c:pt>
                <c:pt idx="97">
                  <c:v>Mar-May 2015</c:v>
                </c:pt>
                <c:pt idx="98">
                  <c:v>Apr-Jun 2015</c:v>
                </c:pt>
                <c:pt idx="99">
                  <c:v>May-Jul 2015</c:v>
                </c:pt>
                <c:pt idx="100">
                  <c:v>Jun-Aug 2015</c:v>
                </c:pt>
                <c:pt idx="101">
                  <c:v>Jul-Sep 2015</c:v>
                </c:pt>
                <c:pt idx="102">
                  <c:v>Aug-Oct 2015</c:v>
                </c:pt>
                <c:pt idx="103">
                  <c:v>Sep-Nov 2015</c:v>
                </c:pt>
                <c:pt idx="104">
                  <c:v>Oct-Dec 2015</c:v>
                </c:pt>
                <c:pt idx="105">
                  <c:v>Nov-Jan 2016</c:v>
                </c:pt>
                <c:pt idx="106">
                  <c:v>Dec-Feb 2016</c:v>
                </c:pt>
                <c:pt idx="107">
                  <c:v>Jan-Mar 2016</c:v>
                </c:pt>
                <c:pt idx="108">
                  <c:v>Feb-Apr 2016</c:v>
                </c:pt>
                <c:pt idx="109">
                  <c:v>Mar-May 2016</c:v>
                </c:pt>
                <c:pt idx="110">
                  <c:v>Apr-Jun 2016</c:v>
                </c:pt>
                <c:pt idx="111">
                  <c:v>May-Jul 2016</c:v>
                </c:pt>
                <c:pt idx="112">
                  <c:v>Jun-Aug 2016</c:v>
                </c:pt>
                <c:pt idx="113">
                  <c:v>Jul-Sep 2016</c:v>
                </c:pt>
                <c:pt idx="114">
                  <c:v>Aug-Oct 2016</c:v>
                </c:pt>
                <c:pt idx="115">
                  <c:v>Sep-Nov 2016</c:v>
                </c:pt>
                <c:pt idx="116">
                  <c:v>Oct-Dec 2016</c:v>
                </c:pt>
                <c:pt idx="117">
                  <c:v>Nov-Jan 2017</c:v>
                </c:pt>
                <c:pt idx="118">
                  <c:v>Dec-Feb 2017</c:v>
                </c:pt>
                <c:pt idx="119">
                  <c:v>Jan-Mar 2017</c:v>
                </c:pt>
                <c:pt idx="120">
                  <c:v>Feb-Apr 2017</c:v>
                </c:pt>
                <c:pt idx="121">
                  <c:v>Mar-May 2017</c:v>
                </c:pt>
                <c:pt idx="122">
                  <c:v>Apr-Jun 2017</c:v>
                </c:pt>
                <c:pt idx="123">
                  <c:v>May-Jul 2017</c:v>
                </c:pt>
                <c:pt idx="124">
                  <c:v>Jun-Aug 2017</c:v>
                </c:pt>
                <c:pt idx="125">
                  <c:v>Jul-Sep 2017</c:v>
                </c:pt>
                <c:pt idx="126">
                  <c:v>Aug-Oct 2017</c:v>
                </c:pt>
                <c:pt idx="127">
                  <c:v>Sep-Nov 2017</c:v>
                </c:pt>
                <c:pt idx="128">
                  <c:v>Oct-Dec 2017</c:v>
                </c:pt>
                <c:pt idx="129">
                  <c:v>Nov-Jan 2018</c:v>
                </c:pt>
                <c:pt idx="130">
                  <c:v>Dec-Feb 2018</c:v>
                </c:pt>
                <c:pt idx="131">
                  <c:v>Jan-Mar 2018</c:v>
                </c:pt>
                <c:pt idx="132">
                  <c:v>Feb-Apr 2018</c:v>
                </c:pt>
                <c:pt idx="133">
                  <c:v>Mar-May 2018</c:v>
                </c:pt>
                <c:pt idx="134">
                  <c:v>Apr-Jun 2018</c:v>
                </c:pt>
                <c:pt idx="135">
                  <c:v>May-Jul 2018</c:v>
                </c:pt>
                <c:pt idx="136">
                  <c:v>Jun-Aug 2018</c:v>
                </c:pt>
                <c:pt idx="137">
                  <c:v>Jul-Sep 2018</c:v>
                </c:pt>
                <c:pt idx="138">
                  <c:v>Aug-Oct 2018</c:v>
                </c:pt>
                <c:pt idx="139">
                  <c:v>Sep-Nov 2018</c:v>
                </c:pt>
                <c:pt idx="140">
                  <c:v>Oct-Dec 2018</c:v>
                </c:pt>
                <c:pt idx="141">
                  <c:v>Nov-Jan 2019</c:v>
                </c:pt>
                <c:pt idx="142">
                  <c:v>Dec-Feb 2019</c:v>
                </c:pt>
                <c:pt idx="143">
                  <c:v>Jan-Mar 2019</c:v>
                </c:pt>
                <c:pt idx="144">
                  <c:v>Feb-Apr 2019</c:v>
                </c:pt>
                <c:pt idx="145">
                  <c:v>Mar-May 2019</c:v>
                </c:pt>
                <c:pt idx="146">
                  <c:v>Apr-Jun 2019</c:v>
                </c:pt>
                <c:pt idx="147">
                  <c:v>May-Jul 2019</c:v>
                </c:pt>
                <c:pt idx="148">
                  <c:v>Jun-Aug 2019</c:v>
                </c:pt>
                <c:pt idx="149">
                  <c:v>Jul-Sep 2019</c:v>
                </c:pt>
                <c:pt idx="150">
                  <c:v>Aug-Oct 2019</c:v>
                </c:pt>
                <c:pt idx="151">
                  <c:v>Sep-Nov 2019</c:v>
                </c:pt>
                <c:pt idx="152">
                  <c:v>Oct-Dec 2019</c:v>
                </c:pt>
                <c:pt idx="153">
                  <c:v>Nov-Jan 2020</c:v>
                </c:pt>
                <c:pt idx="154">
                  <c:v>Dec-Feb 2020</c:v>
                </c:pt>
                <c:pt idx="155">
                  <c:v>Jan-Mar 2020</c:v>
                </c:pt>
                <c:pt idx="156">
                  <c:v>Feb-Apr 2020</c:v>
                </c:pt>
                <c:pt idx="157">
                  <c:v>Mar-May 2020</c:v>
                </c:pt>
                <c:pt idx="158">
                  <c:v>Apr-Jun 2020</c:v>
                </c:pt>
                <c:pt idx="159">
                  <c:v>May-Jul 2020</c:v>
                </c:pt>
                <c:pt idx="160">
                  <c:v>Jun-Aug 2020</c:v>
                </c:pt>
                <c:pt idx="161">
                  <c:v>Jul-Sep 2020</c:v>
                </c:pt>
                <c:pt idx="162">
                  <c:v>Aug-Oct 2020</c:v>
                </c:pt>
                <c:pt idx="163">
                  <c:v>Sep-Nov 2020</c:v>
                </c:pt>
                <c:pt idx="164">
                  <c:v>Oct-Dec 2020</c:v>
                </c:pt>
                <c:pt idx="165">
                  <c:v>Nov-Jan 2021</c:v>
                </c:pt>
                <c:pt idx="166">
                  <c:v>Dec-Feb 2021</c:v>
                </c:pt>
                <c:pt idx="167">
                  <c:v>Jan-Mar 2021</c:v>
                </c:pt>
                <c:pt idx="168">
                  <c:v>Feb-Apr 2021</c:v>
                </c:pt>
                <c:pt idx="169">
                  <c:v>Mar-May 2021</c:v>
                </c:pt>
                <c:pt idx="170">
                  <c:v>Apr-Jun 2021</c:v>
                </c:pt>
                <c:pt idx="171">
                  <c:v>May-Jul 2021</c:v>
                </c:pt>
                <c:pt idx="172">
                  <c:v>Jun-Aug 2021</c:v>
                </c:pt>
                <c:pt idx="173">
                  <c:v>Jul-Sept 2021</c:v>
                </c:pt>
                <c:pt idx="174">
                  <c:v>Aug-Oct 2021</c:v>
                </c:pt>
                <c:pt idx="175">
                  <c:v>Sept-Nov 2021</c:v>
                </c:pt>
                <c:pt idx="176">
                  <c:v>Oct-Dec 2021</c:v>
                </c:pt>
                <c:pt idx="177">
                  <c:v>Nov-Jan 2022</c:v>
                </c:pt>
                <c:pt idx="178">
                  <c:v>Dec-Feb 2022</c:v>
                </c:pt>
                <c:pt idx="179">
                  <c:v>Jan-Mar 2022</c:v>
                </c:pt>
                <c:pt idx="180">
                  <c:v>Feb-Apr 2022</c:v>
                </c:pt>
                <c:pt idx="181">
                  <c:v>Mar-May 2022</c:v>
                </c:pt>
                <c:pt idx="182">
                  <c:v>Apr-Jun 2022</c:v>
                </c:pt>
                <c:pt idx="183">
                  <c:v>May-Jul 2022</c:v>
                </c:pt>
                <c:pt idx="184">
                  <c:v>Jun-Aug 2022</c:v>
                </c:pt>
                <c:pt idx="185">
                  <c:v>Jul-Sep 2022</c:v>
                </c:pt>
              </c:strCache>
            </c:strRef>
          </c:cat>
          <c:val>
            <c:numRef>
              <c:f>'sheet 1'!$C$80:$C$265</c:f>
              <c:numCache>
                <c:formatCode>0.0</c:formatCode>
                <c:ptCount val="186"/>
                <c:pt idx="0">
                  <c:v>3.1397438665970001</c:v>
                </c:pt>
                <c:pt idx="1">
                  <c:v>3.5041574869460002</c:v>
                </c:pt>
                <c:pt idx="2">
                  <c:v>3.4478897996389999</c:v>
                </c:pt>
                <c:pt idx="3">
                  <c:v>3.2907364352870001</c:v>
                </c:pt>
                <c:pt idx="4">
                  <c:v>3.1938748949360001</c:v>
                </c:pt>
                <c:pt idx="5">
                  <c:v>3.1802275361140002</c:v>
                </c:pt>
                <c:pt idx="6">
                  <c:v>3.2921469221119999</c:v>
                </c:pt>
                <c:pt idx="7">
                  <c:v>3.2654248175939999</c:v>
                </c:pt>
                <c:pt idx="8">
                  <c:v>3.2397628362540001</c:v>
                </c:pt>
                <c:pt idx="9">
                  <c:v>3.1749574273090002</c:v>
                </c:pt>
                <c:pt idx="10">
                  <c:v>3.3190947320070001</c:v>
                </c:pt>
                <c:pt idx="11">
                  <c:v>3.4013101398669998</c:v>
                </c:pt>
                <c:pt idx="12">
                  <c:v>3.8173484884539999</c:v>
                </c:pt>
                <c:pt idx="13">
                  <c:v>3.66148890329</c:v>
                </c:pt>
                <c:pt idx="14">
                  <c:v>3.386331712924</c:v>
                </c:pt>
                <c:pt idx="15">
                  <c:v>3.3956482846210001</c:v>
                </c:pt>
                <c:pt idx="16">
                  <c:v>3.5370665170929998</c:v>
                </c:pt>
                <c:pt idx="17">
                  <c:v>3.897498184786</c:v>
                </c:pt>
                <c:pt idx="18">
                  <c:v>3.7492465736730001</c:v>
                </c:pt>
                <c:pt idx="19">
                  <c:v>3.7493278758400002</c:v>
                </c:pt>
                <c:pt idx="20">
                  <c:v>3.534763469494</c:v>
                </c:pt>
                <c:pt idx="21">
                  <c:v>3.297399511334</c:v>
                </c:pt>
                <c:pt idx="22">
                  <c:v>3.1104273967310001</c:v>
                </c:pt>
                <c:pt idx="23">
                  <c:v>2.7287852666010002</c:v>
                </c:pt>
                <c:pt idx="24">
                  <c:v>2.7214259989410001</c:v>
                </c:pt>
                <c:pt idx="25">
                  <c:v>2.6152965391379999</c:v>
                </c:pt>
                <c:pt idx="26">
                  <c:v>3.2678223555549999</c:v>
                </c:pt>
                <c:pt idx="27">
                  <c:v>3.3966823331180001</c:v>
                </c:pt>
                <c:pt idx="28">
                  <c:v>3.6754595484860002</c:v>
                </c:pt>
                <c:pt idx="29">
                  <c:v>3.5815080375399999</c:v>
                </c:pt>
                <c:pt idx="30">
                  <c:v>3.7015939610330002</c:v>
                </c:pt>
                <c:pt idx="31">
                  <c:v>3.7621272024049999</c:v>
                </c:pt>
                <c:pt idx="32">
                  <c:v>3.628355542829</c:v>
                </c:pt>
                <c:pt idx="33">
                  <c:v>3.7024008747030002</c:v>
                </c:pt>
                <c:pt idx="34">
                  <c:v>3.738706038608</c:v>
                </c:pt>
                <c:pt idx="35">
                  <c:v>4.5041522965630003</c:v>
                </c:pt>
                <c:pt idx="36">
                  <c:v>4.3020769454260002</c:v>
                </c:pt>
                <c:pt idx="37">
                  <c:v>4.4214713039099998</c:v>
                </c:pt>
                <c:pt idx="38">
                  <c:v>3.630280499675</c:v>
                </c:pt>
                <c:pt idx="39">
                  <c:v>3.3940105838319998</c:v>
                </c:pt>
                <c:pt idx="40">
                  <c:v>2.8669590166510002</c:v>
                </c:pt>
                <c:pt idx="41">
                  <c:v>2.7011435953860001</c:v>
                </c:pt>
                <c:pt idx="42">
                  <c:v>2.7656842994209998</c:v>
                </c:pt>
                <c:pt idx="43">
                  <c:v>2.8138095321379999</c:v>
                </c:pt>
                <c:pt idx="44">
                  <c:v>3.1821535308270001</c:v>
                </c:pt>
                <c:pt idx="45">
                  <c:v>3.4395011459620002</c:v>
                </c:pt>
                <c:pt idx="46">
                  <c:v>3.4316302764720001</c:v>
                </c:pt>
                <c:pt idx="47">
                  <c:v>3.0584327069250001</c:v>
                </c:pt>
                <c:pt idx="48">
                  <c:v>2.7552085413729999</c:v>
                </c:pt>
                <c:pt idx="49">
                  <c:v>2.554821236534</c:v>
                </c:pt>
                <c:pt idx="50">
                  <c:v>2.80456854549</c:v>
                </c:pt>
                <c:pt idx="51">
                  <c:v>3.0875352930900002</c:v>
                </c:pt>
                <c:pt idx="52">
                  <c:v>3.1040346894369999</c:v>
                </c:pt>
                <c:pt idx="53">
                  <c:v>2.6217277545350002</c:v>
                </c:pt>
                <c:pt idx="54">
                  <c:v>2.0678617114989999</c:v>
                </c:pt>
                <c:pt idx="55">
                  <c:v>1.8833123868770001</c:v>
                </c:pt>
                <c:pt idx="56">
                  <c:v>1.624047675515</c:v>
                </c:pt>
                <c:pt idx="57">
                  <c:v>1.2308670231350001</c:v>
                </c:pt>
                <c:pt idx="58">
                  <c:v>1.0920512305650001</c:v>
                </c:pt>
                <c:pt idx="59">
                  <c:v>0.97253479516100005</c:v>
                </c:pt>
                <c:pt idx="60">
                  <c:v>1.1824898702119999</c:v>
                </c:pt>
                <c:pt idx="61">
                  <c:v>1.3049501768189999</c:v>
                </c:pt>
                <c:pt idx="62">
                  <c:v>1.3232872971459999</c:v>
                </c:pt>
                <c:pt idx="63">
                  <c:v>1.1994927424940001</c:v>
                </c:pt>
                <c:pt idx="64">
                  <c:v>1.855161379373</c:v>
                </c:pt>
                <c:pt idx="65">
                  <c:v>2.3059813568490002</c:v>
                </c:pt>
                <c:pt idx="66">
                  <c:v>2.6516161255749999</c:v>
                </c:pt>
                <c:pt idx="67">
                  <c:v>2.0615732324259999</c:v>
                </c:pt>
                <c:pt idx="68">
                  <c:v>1.9755990343859999</c:v>
                </c:pt>
                <c:pt idx="69">
                  <c:v>1.950126385735</c:v>
                </c:pt>
                <c:pt idx="70">
                  <c:v>1.6628511798400001</c:v>
                </c:pt>
                <c:pt idx="71">
                  <c:v>1.4274422376339999</c:v>
                </c:pt>
                <c:pt idx="72">
                  <c:v>1.2531055687370001</c:v>
                </c:pt>
                <c:pt idx="73">
                  <c:v>1.3753115710899999</c:v>
                </c:pt>
                <c:pt idx="74">
                  <c:v>0.86818696454800004</c:v>
                </c:pt>
                <c:pt idx="75">
                  <c:v>0.43265008658100002</c:v>
                </c:pt>
                <c:pt idx="76">
                  <c:v>-0.52499416807199994</c:v>
                </c:pt>
                <c:pt idx="77">
                  <c:v>-0.60397581100800002</c:v>
                </c:pt>
                <c:pt idx="78">
                  <c:v>-0.66342928447600003</c:v>
                </c:pt>
                <c:pt idx="79">
                  <c:v>-0.19300111815000001</c:v>
                </c:pt>
                <c:pt idx="80">
                  <c:v>-9.6913061379999998E-2</c:v>
                </c:pt>
                <c:pt idx="81">
                  <c:v>-0.12603381950100001</c:v>
                </c:pt>
                <c:pt idx="82">
                  <c:v>7.8914217102000001E-2</c:v>
                </c:pt>
                <c:pt idx="83">
                  <c:v>0.710358452428</c:v>
                </c:pt>
                <c:pt idx="84">
                  <c:v>0.74822777128100004</c:v>
                </c:pt>
                <c:pt idx="85">
                  <c:v>0.52420605166500001</c:v>
                </c:pt>
                <c:pt idx="86">
                  <c:v>0.39459821590799998</c:v>
                </c:pt>
                <c:pt idx="87">
                  <c:v>0.72153519727799997</c:v>
                </c:pt>
                <c:pt idx="88">
                  <c:v>0.96496901438799998</c:v>
                </c:pt>
                <c:pt idx="89">
                  <c:v>0.81664188078900002</c:v>
                </c:pt>
                <c:pt idx="90">
                  <c:v>0.70693778448699995</c:v>
                </c:pt>
                <c:pt idx="91">
                  <c:v>0.72467454373399998</c:v>
                </c:pt>
                <c:pt idx="92">
                  <c:v>0.75188970418800005</c:v>
                </c:pt>
                <c:pt idx="93">
                  <c:v>0.80284030038999998</c:v>
                </c:pt>
                <c:pt idx="94">
                  <c:v>0.91819595440099999</c:v>
                </c:pt>
                <c:pt idx="95">
                  <c:v>0.311446160498</c:v>
                </c:pt>
                <c:pt idx="96">
                  <c:v>0.36438269864900003</c:v>
                </c:pt>
                <c:pt idx="97">
                  <c:v>0.41173487915399998</c:v>
                </c:pt>
                <c:pt idx="98">
                  <c:v>0.94674364676199996</c:v>
                </c:pt>
                <c:pt idx="99">
                  <c:v>0.94035114074100001</c:v>
                </c:pt>
                <c:pt idx="100">
                  <c:v>0.95834139113000005</c:v>
                </c:pt>
                <c:pt idx="101">
                  <c:v>1.2891304429820001</c:v>
                </c:pt>
                <c:pt idx="102">
                  <c:v>1.4258832050470001</c:v>
                </c:pt>
                <c:pt idx="103">
                  <c:v>1.544357046642</c:v>
                </c:pt>
                <c:pt idx="104">
                  <c:v>1.2634114865649999</c:v>
                </c:pt>
                <c:pt idx="105">
                  <c:v>1.3568406824079999</c:v>
                </c:pt>
                <c:pt idx="106">
                  <c:v>1.326934273519</c:v>
                </c:pt>
                <c:pt idx="107">
                  <c:v>1.5322717573289999</c:v>
                </c:pt>
                <c:pt idx="108">
                  <c:v>1.6270640871719999</c:v>
                </c:pt>
                <c:pt idx="109">
                  <c:v>1.619276806834</c:v>
                </c:pt>
                <c:pt idx="110">
                  <c:v>1.7658059137390001</c:v>
                </c:pt>
                <c:pt idx="111">
                  <c:v>1.58832520174</c:v>
                </c:pt>
                <c:pt idx="112">
                  <c:v>1.7968279856930001</c:v>
                </c:pt>
                <c:pt idx="113">
                  <c:v>1.4560649988609999</c:v>
                </c:pt>
                <c:pt idx="114">
                  <c:v>1.473120815873</c:v>
                </c:pt>
                <c:pt idx="115">
                  <c:v>1.266701147047</c:v>
                </c:pt>
                <c:pt idx="116">
                  <c:v>1.477895715412</c:v>
                </c:pt>
                <c:pt idx="117">
                  <c:v>1.4038733720600001</c:v>
                </c:pt>
                <c:pt idx="118">
                  <c:v>1.3095164811960001</c:v>
                </c:pt>
                <c:pt idx="119">
                  <c:v>1.2233927814809999</c:v>
                </c:pt>
                <c:pt idx="120">
                  <c:v>1.109979893018</c:v>
                </c:pt>
                <c:pt idx="121">
                  <c:v>1.4035810638220001</c:v>
                </c:pt>
                <c:pt idx="122">
                  <c:v>1.3049579706900001</c:v>
                </c:pt>
                <c:pt idx="123">
                  <c:v>1.6050974262240001</c:v>
                </c:pt>
                <c:pt idx="124">
                  <c:v>1.489634047907</c:v>
                </c:pt>
                <c:pt idx="125">
                  <c:v>1.696152987726</c:v>
                </c:pt>
                <c:pt idx="126">
                  <c:v>1.8508379678989999</c:v>
                </c:pt>
                <c:pt idx="127">
                  <c:v>1.8997700091009999</c:v>
                </c:pt>
                <c:pt idx="128">
                  <c:v>1.9973093050340001</c:v>
                </c:pt>
                <c:pt idx="129">
                  <c:v>2.0454256056900002</c:v>
                </c:pt>
                <c:pt idx="130">
                  <c:v>2.2906851896570002</c:v>
                </c:pt>
                <c:pt idx="131">
                  <c:v>2.3769080362410002</c:v>
                </c:pt>
                <c:pt idx="132">
                  <c:v>2.3901303690820002</c:v>
                </c:pt>
                <c:pt idx="133">
                  <c:v>2.1015061599460001</c:v>
                </c:pt>
                <c:pt idx="134">
                  <c:v>2.1820527542030002</c:v>
                </c:pt>
                <c:pt idx="135">
                  <c:v>2.3814626355009998</c:v>
                </c:pt>
                <c:pt idx="136">
                  <c:v>2.7548265151960001</c:v>
                </c:pt>
                <c:pt idx="137">
                  <c:v>2.8187183505140001</c:v>
                </c:pt>
                <c:pt idx="138">
                  <c:v>2.722390093889</c:v>
                </c:pt>
                <c:pt idx="139">
                  <c:v>2.7428742500349999</c:v>
                </c:pt>
                <c:pt idx="140">
                  <c:v>2.796925624854</c:v>
                </c:pt>
                <c:pt idx="141">
                  <c:v>2.8056615064170001</c:v>
                </c:pt>
                <c:pt idx="142">
                  <c:v>2.6028846786759998</c:v>
                </c:pt>
                <c:pt idx="143">
                  <c:v>2.5245091890790001</c:v>
                </c:pt>
                <c:pt idx="144">
                  <c:v>3.1085421243929998</c:v>
                </c:pt>
                <c:pt idx="145">
                  <c:v>3.605397037316</c:v>
                </c:pt>
                <c:pt idx="146">
                  <c:v>4.0120495394290003</c:v>
                </c:pt>
                <c:pt idx="147">
                  <c:v>3.7824511448679998</c:v>
                </c:pt>
                <c:pt idx="148">
                  <c:v>3.4579405633609999</c:v>
                </c:pt>
                <c:pt idx="149">
                  <c:v>3.318329266224</c:v>
                </c:pt>
                <c:pt idx="150">
                  <c:v>3.1437639009959999</c:v>
                </c:pt>
                <c:pt idx="151">
                  <c:v>3.307732398323</c:v>
                </c:pt>
                <c:pt idx="152">
                  <c:v>3.2859567567550001</c:v>
                </c:pt>
                <c:pt idx="153">
                  <c:v>3.1960405100429998</c:v>
                </c:pt>
                <c:pt idx="154">
                  <c:v>3.2757894456350001</c:v>
                </c:pt>
                <c:pt idx="155">
                  <c:v>3.2659096166200001</c:v>
                </c:pt>
                <c:pt idx="156">
                  <c:v>3.273195256258</c:v>
                </c:pt>
                <c:pt idx="157">
                  <c:v>3.6564214865300002</c:v>
                </c:pt>
                <c:pt idx="158">
                  <c:v>4.0760566511059997</c:v>
                </c:pt>
                <c:pt idx="159">
                  <c:v>4.0976403337639997</c:v>
                </c:pt>
                <c:pt idx="160">
                  <c:v>3.8398479624180002</c:v>
                </c:pt>
                <c:pt idx="161">
                  <c:v>3.8229840516390001</c:v>
                </c:pt>
                <c:pt idx="162">
                  <c:v>4.1378960482569997</c:v>
                </c:pt>
                <c:pt idx="163">
                  <c:v>4.3540488034270002</c:v>
                </c:pt>
                <c:pt idx="164">
                  <c:v>4.3508764036949996</c:v>
                </c:pt>
                <c:pt idx="165">
                  <c:v>4.7626676193330004</c:v>
                </c:pt>
                <c:pt idx="166">
                  <c:v>5.1454033562620003</c:v>
                </c:pt>
                <c:pt idx="167">
                  <c:v>5.447398528491</c:v>
                </c:pt>
                <c:pt idx="168">
                  <c:v>4.9207575369979999</c:v>
                </c:pt>
                <c:pt idx="169">
                  <c:v>3.9630650723079999</c:v>
                </c:pt>
                <c:pt idx="170">
                  <c:v>2.8635378452859999</c:v>
                </c:pt>
                <c:pt idx="171">
                  <c:v>2.5680317844879998</c:v>
                </c:pt>
                <c:pt idx="172">
                  <c:v>2.564955541092</c:v>
                </c:pt>
                <c:pt idx="173">
                  <c:v>2.6545737523400001</c:v>
                </c:pt>
                <c:pt idx="174">
                  <c:v>2.683347760118</c:v>
                </c:pt>
                <c:pt idx="175">
                  <c:v>2.541879134502</c:v>
                </c:pt>
                <c:pt idx="176">
                  <c:v>2.6017409637950002</c:v>
                </c:pt>
                <c:pt idx="177">
                  <c:v>2.2881524456119999</c:v>
                </c:pt>
                <c:pt idx="178">
                  <c:v>1.9360855984830001</c:v>
                </c:pt>
                <c:pt idx="179">
                  <c:v>1.5895787873530001</c:v>
                </c:pt>
                <c:pt idx="180">
                  <c:v>1.4661551945219999</c:v>
                </c:pt>
                <c:pt idx="181">
                  <c:v>1.4800006763319999</c:v>
                </c:pt>
                <c:pt idx="182">
                  <c:v>1.7522260880489999</c:v>
                </c:pt>
                <c:pt idx="183">
                  <c:v>2.0093254666939999</c:v>
                </c:pt>
                <c:pt idx="184">
                  <c:v>2.4230772902069999</c:v>
                </c:pt>
                <c:pt idx="185">
                  <c:v>2.3679551310489999</c:v>
                </c:pt>
              </c:numCache>
            </c:numRef>
          </c:val>
          <c:smooth val="0"/>
          <c:extLst>
            <c:ext xmlns:c16="http://schemas.microsoft.com/office/drawing/2014/chart" uri="{C3380CC4-5D6E-409C-BE32-E72D297353CC}">
              <c16:uniqueId val="{00000001-74E5-4A91-BCC8-53F462E83CF9}"/>
            </c:ext>
          </c:extLst>
        </c:ser>
        <c:ser>
          <c:idx val="2"/>
          <c:order val="2"/>
          <c:tx>
            <c:strRef>
              <c:f>'sheet 1'!$D$6</c:f>
              <c:strCache>
                <c:ptCount val="1"/>
                <c:pt idx="0">
                  <c:v>Private sector - regular</c:v>
                </c:pt>
              </c:strCache>
            </c:strRef>
          </c:tx>
          <c:spPr>
            <a:ln w="28575" cap="rnd">
              <a:solidFill>
                <a:schemeClr val="accent1"/>
              </a:solidFill>
              <a:prstDash val="sysDash"/>
              <a:round/>
            </a:ln>
            <a:effectLst/>
          </c:spPr>
          <c:marker>
            <c:symbol val="none"/>
          </c:marker>
          <c:cat>
            <c:strRef>
              <c:f>'sheet 1'!$A$80:$A$265</c:f>
              <c:strCache>
                <c:ptCount val="186"/>
                <c:pt idx="0">
                  <c:v>Feb-Apr 2007</c:v>
                </c:pt>
                <c:pt idx="1">
                  <c:v>Mar-May 2007</c:v>
                </c:pt>
                <c:pt idx="2">
                  <c:v>Apr-Jun 2007</c:v>
                </c:pt>
                <c:pt idx="3">
                  <c:v>May-Jul 2007</c:v>
                </c:pt>
                <c:pt idx="4">
                  <c:v>Jun-Aug 2007</c:v>
                </c:pt>
                <c:pt idx="5">
                  <c:v>Jul-Sep 2007</c:v>
                </c:pt>
                <c:pt idx="6">
                  <c:v>Aug-Oct 2007</c:v>
                </c:pt>
                <c:pt idx="7">
                  <c:v>Sep-Nov 2007</c:v>
                </c:pt>
                <c:pt idx="8">
                  <c:v>Oct-Dec 2007</c:v>
                </c:pt>
                <c:pt idx="9">
                  <c:v>Nov-Jan 2008</c:v>
                </c:pt>
                <c:pt idx="10">
                  <c:v>Dec-Feb 2008</c:v>
                </c:pt>
                <c:pt idx="11">
                  <c:v>Jan-Mar 2008</c:v>
                </c:pt>
                <c:pt idx="12">
                  <c:v>Feb-Apr 2008</c:v>
                </c:pt>
                <c:pt idx="13">
                  <c:v>Mar-May 2008</c:v>
                </c:pt>
                <c:pt idx="14">
                  <c:v>Apr-Jun 2008</c:v>
                </c:pt>
                <c:pt idx="15">
                  <c:v>May-Jul 2008</c:v>
                </c:pt>
                <c:pt idx="16">
                  <c:v>Jun-Aug 2008</c:v>
                </c:pt>
                <c:pt idx="17">
                  <c:v>Jul-Sep 2008</c:v>
                </c:pt>
                <c:pt idx="18">
                  <c:v>Aug-Oct 2008</c:v>
                </c:pt>
                <c:pt idx="19">
                  <c:v>Sep-Nov 2008</c:v>
                </c:pt>
                <c:pt idx="20">
                  <c:v>Oct-Dec 2008</c:v>
                </c:pt>
                <c:pt idx="21">
                  <c:v>Nov-Jan 2009</c:v>
                </c:pt>
                <c:pt idx="22">
                  <c:v>Dec-Feb 2009</c:v>
                </c:pt>
                <c:pt idx="23">
                  <c:v>Jan-Mar 2009</c:v>
                </c:pt>
                <c:pt idx="24">
                  <c:v>Feb-Apr 2009</c:v>
                </c:pt>
                <c:pt idx="25">
                  <c:v>Mar-May 2009</c:v>
                </c:pt>
                <c:pt idx="26">
                  <c:v>Apr-Jun 2009</c:v>
                </c:pt>
                <c:pt idx="27">
                  <c:v>May-Jul 2009</c:v>
                </c:pt>
                <c:pt idx="28">
                  <c:v>Jun-Aug 2009</c:v>
                </c:pt>
                <c:pt idx="29">
                  <c:v>Jul-Sep 2009</c:v>
                </c:pt>
                <c:pt idx="30">
                  <c:v>Aug-Oct 2009</c:v>
                </c:pt>
                <c:pt idx="31">
                  <c:v>Sep-Nov 2009</c:v>
                </c:pt>
                <c:pt idx="32">
                  <c:v>Oct-Dec 2009</c:v>
                </c:pt>
                <c:pt idx="33">
                  <c:v>Nov-Jan 2010</c:v>
                </c:pt>
                <c:pt idx="34">
                  <c:v>Dec-Feb 2010</c:v>
                </c:pt>
                <c:pt idx="35">
                  <c:v>Jan-Mar 2010</c:v>
                </c:pt>
                <c:pt idx="36">
                  <c:v>Feb-Apr 2010</c:v>
                </c:pt>
                <c:pt idx="37">
                  <c:v>Mar-May 2010</c:v>
                </c:pt>
                <c:pt idx="38">
                  <c:v>Apr-Jun 2010</c:v>
                </c:pt>
                <c:pt idx="39">
                  <c:v>May-Jul 2010</c:v>
                </c:pt>
                <c:pt idx="40">
                  <c:v>Jun-Aug 2010</c:v>
                </c:pt>
                <c:pt idx="41">
                  <c:v>Jul-Sep 2010</c:v>
                </c:pt>
                <c:pt idx="42">
                  <c:v>Aug-Oct 2010</c:v>
                </c:pt>
                <c:pt idx="43">
                  <c:v>Sep-Nov 2010</c:v>
                </c:pt>
                <c:pt idx="44">
                  <c:v>Oct-Dec 2010</c:v>
                </c:pt>
                <c:pt idx="45">
                  <c:v>Nov-Jan 2011</c:v>
                </c:pt>
                <c:pt idx="46">
                  <c:v>Dec-Feb 2011</c:v>
                </c:pt>
                <c:pt idx="47">
                  <c:v>Jan-Mar 2011</c:v>
                </c:pt>
                <c:pt idx="48">
                  <c:v>Feb-Apr 2011</c:v>
                </c:pt>
                <c:pt idx="49">
                  <c:v>Mar-May 2011</c:v>
                </c:pt>
                <c:pt idx="50">
                  <c:v>Apr-Jun 2011</c:v>
                </c:pt>
                <c:pt idx="51">
                  <c:v>May-Jul 2011</c:v>
                </c:pt>
                <c:pt idx="52">
                  <c:v>Jun-Aug 2011</c:v>
                </c:pt>
                <c:pt idx="53">
                  <c:v>Jul-Sep 2011</c:v>
                </c:pt>
                <c:pt idx="54">
                  <c:v>Aug-Oct 2011</c:v>
                </c:pt>
                <c:pt idx="55">
                  <c:v>Sep-Nov 2011</c:v>
                </c:pt>
                <c:pt idx="56">
                  <c:v>Oct-Dec 2011</c:v>
                </c:pt>
                <c:pt idx="57">
                  <c:v>Nov-Jan 2012</c:v>
                </c:pt>
                <c:pt idx="58">
                  <c:v>Dec-Feb 2012</c:v>
                </c:pt>
                <c:pt idx="59">
                  <c:v>Jan-Mar 2012</c:v>
                </c:pt>
                <c:pt idx="60">
                  <c:v>Feb-Apr 2012</c:v>
                </c:pt>
                <c:pt idx="61">
                  <c:v>Mar-May 2012</c:v>
                </c:pt>
                <c:pt idx="62">
                  <c:v>Apr-Jun 2012</c:v>
                </c:pt>
                <c:pt idx="63">
                  <c:v>May-Jul 2012</c:v>
                </c:pt>
                <c:pt idx="64">
                  <c:v>Jun-Aug 2012</c:v>
                </c:pt>
                <c:pt idx="65">
                  <c:v>Jul-Sep 2012</c:v>
                </c:pt>
                <c:pt idx="66">
                  <c:v>Aug-Oct 2012</c:v>
                </c:pt>
                <c:pt idx="67">
                  <c:v>Sep-Nov 2012</c:v>
                </c:pt>
                <c:pt idx="68">
                  <c:v>Oct-Dec 2012</c:v>
                </c:pt>
                <c:pt idx="69">
                  <c:v>Nov-Jan 2013</c:v>
                </c:pt>
                <c:pt idx="70">
                  <c:v>Dec-Feb 2013</c:v>
                </c:pt>
                <c:pt idx="71">
                  <c:v>Jan-Mar 2013</c:v>
                </c:pt>
                <c:pt idx="72">
                  <c:v>Feb-Apr 2013</c:v>
                </c:pt>
                <c:pt idx="73">
                  <c:v>Mar-May 2013</c:v>
                </c:pt>
                <c:pt idx="74">
                  <c:v>Apr-Jun 2013</c:v>
                </c:pt>
                <c:pt idx="75">
                  <c:v>May-Jul 2013</c:v>
                </c:pt>
                <c:pt idx="76">
                  <c:v>Jun-Aug 2013</c:v>
                </c:pt>
                <c:pt idx="77">
                  <c:v>Jul-Sep 2013</c:v>
                </c:pt>
                <c:pt idx="78">
                  <c:v>Aug-Oct 2013</c:v>
                </c:pt>
                <c:pt idx="79">
                  <c:v>Sep-Nov 2013</c:v>
                </c:pt>
                <c:pt idx="80">
                  <c:v>Oct-Dec 2013</c:v>
                </c:pt>
                <c:pt idx="81">
                  <c:v>Nov-Jan 2014</c:v>
                </c:pt>
                <c:pt idx="82">
                  <c:v>Dec-Feb 2014</c:v>
                </c:pt>
                <c:pt idx="83">
                  <c:v>Jan-Mar 2014</c:v>
                </c:pt>
                <c:pt idx="84">
                  <c:v>Feb-Apr 2014</c:v>
                </c:pt>
                <c:pt idx="85">
                  <c:v>Mar-May 2014</c:v>
                </c:pt>
                <c:pt idx="86">
                  <c:v>Apr-Jun 2014</c:v>
                </c:pt>
                <c:pt idx="87">
                  <c:v>May-Jul 2014</c:v>
                </c:pt>
                <c:pt idx="88">
                  <c:v>Jun-Aug 2014</c:v>
                </c:pt>
                <c:pt idx="89">
                  <c:v>Jul-Sep 2014</c:v>
                </c:pt>
                <c:pt idx="90">
                  <c:v>Aug-Oct 2014</c:v>
                </c:pt>
                <c:pt idx="91">
                  <c:v>Sep-Nov 2014</c:v>
                </c:pt>
                <c:pt idx="92">
                  <c:v>Oct-Dec 2014</c:v>
                </c:pt>
                <c:pt idx="93">
                  <c:v>Nov-Jan 2015</c:v>
                </c:pt>
                <c:pt idx="94">
                  <c:v>Dec-Feb 2015</c:v>
                </c:pt>
                <c:pt idx="95">
                  <c:v>Jan-Mar 2015</c:v>
                </c:pt>
                <c:pt idx="96">
                  <c:v>Feb-Apr 2015</c:v>
                </c:pt>
                <c:pt idx="97">
                  <c:v>Mar-May 2015</c:v>
                </c:pt>
                <c:pt idx="98">
                  <c:v>Apr-Jun 2015</c:v>
                </c:pt>
                <c:pt idx="99">
                  <c:v>May-Jul 2015</c:v>
                </c:pt>
                <c:pt idx="100">
                  <c:v>Jun-Aug 2015</c:v>
                </c:pt>
                <c:pt idx="101">
                  <c:v>Jul-Sep 2015</c:v>
                </c:pt>
                <c:pt idx="102">
                  <c:v>Aug-Oct 2015</c:v>
                </c:pt>
                <c:pt idx="103">
                  <c:v>Sep-Nov 2015</c:v>
                </c:pt>
                <c:pt idx="104">
                  <c:v>Oct-Dec 2015</c:v>
                </c:pt>
                <c:pt idx="105">
                  <c:v>Nov-Jan 2016</c:v>
                </c:pt>
                <c:pt idx="106">
                  <c:v>Dec-Feb 2016</c:v>
                </c:pt>
                <c:pt idx="107">
                  <c:v>Jan-Mar 2016</c:v>
                </c:pt>
                <c:pt idx="108">
                  <c:v>Feb-Apr 2016</c:v>
                </c:pt>
                <c:pt idx="109">
                  <c:v>Mar-May 2016</c:v>
                </c:pt>
                <c:pt idx="110">
                  <c:v>Apr-Jun 2016</c:v>
                </c:pt>
                <c:pt idx="111">
                  <c:v>May-Jul 2016</c:v>
                </c:pt>
                <c:pt idx="112">
                  <c:v>Jun-Aug 2016</c:v>
                </c:pt>
                <c:pt idx="113">
                  <c:v>Jul-Sep 2016</c:v>
                </c:pt>
                <c:pt idx="114">
                  <c:v>Aug-Oct 2016</c:v>
                </c:pt>
                <c:pt idx="115">
                  <c:v>Sep-Nov 2016</c:v>
                </c:pt>
                <c:pt idx="116">
                  <c:v>Oct-Dec 2016</c:v>
                </c:pt>
                <c:pt idx="117">
                  <c:v>Nov-Jan 2017</c:v>
                </c:pt>
                <c:pt idx="118">
                  <c:v>Dec-Feb 2017</c:v>
                </c:pt>
                <c:pt idx="119">
                  <c:v>Jan-Mar 2017</c:v>
                </c:pt>
                <c:pt idx="120">
                  <c:v>Feb-Apr 2017</c:v>
                </c:pt>
                <c:pt idx="121">
                  <c:v>Mar-May 2017</c:v>
                </c:pt>
                <c:pt idx="122">
                  <c:v>Apr-Jun 2017</c:v>
                </c:pt>
                <c:pt idx="123">
                  <c:v>May-Jul 2017</c:v>
                </c:pt>
                <c:pt idx="124">
                  <c:v>Jun-Aug 2017</c:v>
                </c:pt>
                <c:pt idx="125">
                  <c:v>Jul-Sep 2017</c:v>
                </c:pt>
                <c:pt idx="126">
                  <c:v>Aug-Oct 2017</c:v>
                </c:pt>
                <c:pt idx="127">
                  <c:v>Sep-Nov 2017</c:v>
                </c:pt>
                <c:pt idx="128">
                  <c:v>Oct-Dec 2017</c:v>
                </c:pt>
                <c:pt idx="129">
                  <c:v>Nov-Jan 2018</c:v>
                </c:pt>
                <c:pt idx="130">
                  <c:v>Dec-Feb 2018</c:v>
                </c:pt>
                <c:pt idx="131">
                  <c:v>Jan-Mar 2018</c:v>
                </c:pt>
                <c:pt idx="132">
                  <c:v>Feb-Apr 2018</c:v>
                </c:pt>
                <c:pt idx="133">
                  <c:v>Mar-May 2018</c:v>
                </c:pt>
                <c:pt idx="134">
                  <c:v>Apr-Jun 2018</c:v>
                </c:pt>
                <c:pt idx="135">
                  <c:v>May-Jul 2018</c:v>
                </c:pt>
                <c:pt idx="136">
                  <c:v>Jun-Aug 2018</c:v>
                </c:pt>
                <c:pt idx="137">
                  <c:v>Jul-Sep 2018</c:v>
                </c:pt>
                <c:pt idx="138">
                  <c:v>Aug-Oct 2018</c:v>
                </c:pt>
                <c:pt idx="139">
                  <c:v>Sep-Nov 2018</c:v>
                </c:pt>
                <c:pt idx="140">
                  <c:v>Oct-Dec 2018</c:v>
                </c:pt>
                <c:pt idx="141">
                  <c:v>Nov-Jan 2019</c:v>
                </c:pt>
                <c:pt idx="142">
                  <c:v>Dec-Feb 2019</c:v>
                </c:pt>
                <c:pt idx="143">
                  <c:v>Jan-Mar 2019</c:v>
                </c:pt>
                <c:pt idx="144">
                  <c:v>Feb-Apr 2019</c:v>
                </c:pt>
                <c:pt idx="145">
                  <c:v>Mar-May 2019</c:v>
                </c:pt>
                <c:pt idx="146">
                  <c:v>Apr-Jun 2019</c:v>
                </c:pt>
                <c:pt idx="147">
                  <c:v>May-Jul 2019</c:v>
                </c:pt>
                <c:pt idx="148">
                  <c:v>Jun-Aug 2019</c:v>
                </c:pt>
                <c:pt idx="149">
                  <c:v>Jul-Sep 2019</c:v>
                </c:pt>
                <c:pt idx="150">
                  <c:v>Aug-Oct 2019</c:v>
                </c:pt>
                <c:pt idx="151">
                  <c:v>Sep-Nov 2019</c:v>
                </c:pt>
                <c:pt idx="152">
                  <c:v>Oct-Dec 2019</c:v>
                </c:pt>
                <c:pt idx="153">
                  <c:v>Nov-Jan 2020</c:v>
                </c:pt>
                <c:pt idx="154">
                  <c:v>Dec-Feb 2020</c:v>
                </c:pt>
                <c:pt idx="155">
                  <c:v>Jan-Mar 2020</c:v>
                </c:pt>
                <c:pt idx="156">
                  <c:v>Feb-Apr 2020</c:v>
                </c:pt>
                <c:pt idx="157">
                  <c:v>Mar-May 2020</c:v>
                </c:pt>
                <c:pt idx="158">
                  <c:v>Apr-Jun 2020</c:v>
                </c:pt>
                <c:pt idx="159">
                  <c:v>May-Jul 2020</c:v>
                </c:pt>
                <c:pt idx="160">
                  <c:v>Jun-Aug 2020</c:v>
                </c:pt>
                <c:pt idx="161">
                  <c:v>Jul-Sep 2020</c:v>
                </c:pt>
                <c:pt idx="162">
                  <c:v>Aug-Oct 2020</c:v>
                </c:pt>
                <c:pt idx="163">
                  <c:v>Sep-Nov 2020</c:v>
                </c:pt>
                <c:pt idx="164">
                  <c:v>Oct-Dec 2020</c:v>
                </c:pt>
                <c:pt idx="165">
                  <c:v>Nov-Jan 2021</c:v>
                </c:pt>
                <c:pt idx="166">
                  <c:v>Dec-Feb 2021</c:v>
                </c:pt>
                <c:pt idx="167">
                  <c:v>Jan-Mar 2021</c:v>
                </c:pt>
                <c:pt idx="168">
                  <c:v>Feb-Apr 2021</c:v>
                </c:pt>
                <c:pt idx="169">
                  <c:v>Mar-May 2021</c:v>
                </c:pt>
                <c:pt idx="170">
                  <c:v>Apr-Jun 2021</c:v>
                </c:pt>
                <c:pt idx="171">
                  <c:v>May-Jul 2021</c:v>
                </c:pt>
                <c:pt idx="172">
                  <c:v>Jun-Aug 2021</c:v>
                </c:pt>
                <c:pt idx="173">
                  <c:v>Jul-Sept 2021</c:v>
                </c:pt>
                <c:pt idx="174">
                  <c:v>Aug-Oct 2021</c:v>
                </c:pt>
                <c:pt idx="175">
                  <c:v>Sept-Nov 2021</c:v>
                </c:pt>
                <c:pt idx="176">
                  <c:v>Oct-Dec 2021</c:v>
                </c:pt>
                <c:pt idx="177">
                  <c:v>Nov-Jan 2022</c:v>
                </c:pt>
                <c:pt idx="178">
                  <c:v>Dec-Feb 2022</c:v>
                </c:pt>
                <c:pt idx="179">
                  <c:v>Jan-Mar 2022</c:v>
                </c:pt>
                <c:pt idx="180">
                  <c:v>Feb-Apr 2022</c:v>
                </c:pt>
                <c:pt idx="181">
                  <c:v>Mar-May 2022</c:v>
                </c:pt>
                <c:pt idx="182">
                  <c:v>Apr-Jun 2022</c:v>
                </c:pt>
                <c:pt idx="183">
                  <c:v>May-Jul 2022</c:v>
                </c:pt>
                <c:pt idx="184">
                  <c:v>Jun-Aug 2022</c:v>
                </c:pt>
                <c:pt idx="185">
                  <c:v>Jul-Sep 2022</c:v>
                </c:pt>
              </c:strCache>
            </c:strRef>
          </c:cat>
          <c:val>
            <c:numRef>
              <c:f>'sheet 1'!$D$80:$D$265</c:f>
              <c:numCache>
                <c:formatCode>0.0</c:formatCode>
                <c:ptCount val="186"/>
                <c:pt idx="0">
                  <c:v>4.2128815838209999</c:v>
                </c:pt>
                <c:pt idx="1">
                  <c:v>4.282383496564</c:v>
                </c:pt>
                <c:pt idx="2">
                  <c:v>4.3411687122489999</c:v>
                </c:pt>
                <c:pt idx="3">
                  <c:v>4.6568331185409999</c:v>
                </c:pt>
                <c:pt idx="4">
                  <c:v>4.9437708291940003</c:v>
                </c:pt>
                <c:pt idx="5">
                  <c:v>5.061618877671</c:v>
                </c:pt>
                <c:pt idx="6">
                  <c:v>4.7259234965900001</c:v>
                </c:pt>
                <c:pt idx="7">
                  <c:v>4.4854678483689998</c:v>
                </c:pt>
                <c:pt idx="8">
                  <c:v>4.2503286813430003</c:v>
                </c:pt>
                <c:pt idx="9">
                  <c:v>4.3723611408979997</c:v>
                </c:pt>
                <c:pt idx="10">
                  <c:v>4.3309351316529998</c:v>
                </c:pt>
                <c:pt idx="11">
                  <c:v>4.3960147993499996</c:v>
                </c:pt>
                <c:pt idx="12">
                  <c:v>4.4418482233640004</c:v>
                </c:pt>
                <c:pt idx="13">
                  <c:v>4.2208241690549997</c:v>
                </c:pt>
                <c:pt idx="14">
                  <c:v>4.0024031340740001</c:v>
                </c:pt>
                <c:pt idx="15">
                  <c:v>3.5372567148299998</c:v>
                </c:pt>
                <c:pt idx="16">
                  <c:v>3.3411702263719998</c:v>
                </c:pt>
                <c:pt idx="17">
                  <c:v>3.1588504145759999</c:v>
                </c:pt>
                <c:pt idx="18">
                  <c:v>3.2793425486949999</c:v>
                </c:pt>
                <c:pt idx="19">
                  <c:v>3.2498290516880002</c:v>
                </c:pt>
                <c:pt idx="20">
                  <c:v>3.2374791764099999</c:v>
                </c:pt>
                <c:pt idx="21">
                  <c:v>2.9761096019300002</c:v>
                </c:pt>
                <c:pt idx="22">
                  <c:v>2.758714640245</c:v>
                </c:pt>
                <c:pt idx="23">
                  <c:v>2.4141526839790002</c:v>
                </c:pt>
                <c:pt idx="24">
                  <c:v>2.0193043180319998</c:v>
                </c:pt>
                <c:pt idx="25">
                  <c:v>1.8637373652489999</c:v>
                </c:pt>
                <c:pt idx="26">
                  <c:v>1.639397709786</c:v>
                </c:pt>
                <c:pt idx="27">
                  <c:v>1.306043034792</c:v>
                </c:pt>
                <c:pt idx="28">
                  <c:v>0.785042812368</c:v>
                </c:pt>
                <c:pt idx="29">
                  <c:v>0.50560169940300004</c:v>
                </c:pt>
                <c:pt idx="30">
                  <c:v>0.332045615839</c:v>
                </c:pt>
                <c:pt idx="31">
                  <c:v>0.20910197007299999</c:v>
                </c:pt>
                <c:pt idx="32">
                  <c:v>0.16764921688699999</c:v>
                </c:pt>
                <c:pt idx="33">
                  <c:v>0.47448295736099999</c:v>
                </c:pt>
                <c:pt idx="34">
                  <c:v>0.68130624013600005</c:v>
                </c:pt>
                <c:pt idx="35">
                  <c:v>0.97919300130499998</c:v>
                </c:pt>
                <c:pt idx="36">
                  <c:v>0.85203707842099996</c:v>
                </c:pt>
                <c:pt idx="37">
                  <c:v>0.76498287733799997</c:v>
                </c:pt>
                <c:pt idx="38">
                  <c:v>0.60071484000599995</c:v>
                </c:pt>
                <c:pt idx="39">
                  <c:v>1.0043035726609999</c:v>
                </c:pt>
                <c:pt idx="40">
                  <c:v>1.6095436566950001</c:v>
                </c:pt>
                <c:pt idx="41">
                  <c:v>1.9654754302940001</c:v>
                </c:pt>
                <c:pt idx="42">
                  <c:v>2.0003573420829999</c:v>
                </c:pt>
                <c:pt idx="43">
                  <c:v>2.0032923010129999</c:v>
                </c:pt>
                <c:pt idx="44">
                  <c:v>1.8985563316330001</c:v>
                </c:pt>
                <c:pt idx="45">
                  <c:v>1.9017589502429999</c:v>
                </c:pt>
                <c:pt idx="46">
                  <c:v>1.8059776588500001</c:v>
                </c:pt>
                <c:pt idx="47">
                  <c:v>1.6777695106399999</c:v>
                </c:pt>
                <c:pt idx="48">
                  <c:v>1.637380454656</c:v>
                </c:pt>
                <c:pt idx="49">
                  <c:v>1.7902844431260001</c:v>
                </c:pt>
                <c:pt idx="50">
                  <c:v>2.041212612417</c:v>
                </c:pt>
                <c:pt idx="51">
                  <c:v>1.994058343993</c:v>
                </c:pt>
                <c:pt idx="52">
                  <c:v>1.6814291998319999</c:v>
                </c:pt>
                <c:pt idx="53">
                  <c:v>1.6258583277400001</c:v>
                </c:pt>
                <c:pt idx="54">
                  <c:v>1.70093950695</c:v>
                </c:pt>
                <c:pt idx="55">
                  <c:v>1.8988265223959999</c:v>
                </c:pt>
                <c:pt idx="56">
                  <c:v>2.0650701602370001</c:v>
                </c:pt>
                <c:pt idx="57">
                  <c:v>1.83331191918</c:v>
                </c:pt>
                <c:pt idx="58">
                  <c:v>1.8078516317269999</c:v>
                </c:pt>
                <c:pt idx="59">
                  <c:v>1.8031935209229999</c:v>
                </c:pt>
                <c:pt idx="60">
                  <c:v>2.037325566402</c:v>
                </c:pt>
                <c:pt idx="61">
                  <c:v>2.0251579015910002</c:v>
                </c:pt>
                <c:pt idx="62">
                  <c:v>2.0017363636069998</c:v>
                </c:pt>
                <c:pt idx="63">
                  <c:v>1.9752096703019999</c:v>
                </c:pt>
                <c:pt idx="64">
                  <c:v>2.0385773271460002</c:v>
                </c:pt>
                <c:pt idx="65">
                  <c:v>1.8355817540049999</c:v>
                </c:pt>
                <c:pt idx="66">
                  <c:v>1.6552809612820001</c:v>
                </c:pt>
                <c:pt idx="67">
                  <c:v>1.4581446225879999</c:v>
                </c:pt>
                <c:pt idx="68">
                  <c:v>1.3471347671310001</c:v>
                </c:pt>
                <c:pt idx="69">
                  <c:v>1.224712891964</c:v>
                </c:pt>
                <c:pt idx="70">
                  <c:v>1.0058872919649999</c:v>
                </c:pt>
                <c:pt idx="71">
                  <c:v>0.83062844167799998</c:v>
                </c:pt>
                <c:pt idx="72">
                  <c:v>0.93430498837700005</c:v>
                </c:pt>
                <c:pt idx="73">
                  <c:v>1.008101146682</c:v>
                </c:pt>
                <c:pt idx="74">
                  <c:v>1.10167454182</c:v>
                </c:pt>
                <c:pt idx="75">
                  <c:v>1.0623981411159999</c:v>
                </c:pt>
                <c:pt idx="76">
                  <c:v>1.0074139715979999</c:v>
                </c:pt>
                <c:pt idx="77">
                  <c:v>0.98551994156900002</c:v>
                </c:pt>
                <c:pt idx="78">
                  <c:v>1.0129564571809999</c:v>
                </c:pt>
                <c:pt idx="79">
                  <c:v>0.99228877417600003</c:v>
                </c:pt>
                <c:pt idx="80">
                  <c:v>1.1803506366809999</c:v>
                </c:pt>
                <c:pt idx="81">
                  <c:v>1.439505010427</c:v>
                </c:pt>
                <c:pt idx="82">
                  <c:v>1.592214543483</c:v>
                </c:pt>
                <c:pt idx="83">
                  <c:v>1.360429152806</c:v>
                </c:pt>
                <c:pt idx="84">
                  <c:v>0.92228417211199998</c:v>
                </c:pt>
                <c:pt idx="85">
                  <c:v>0.79565395820499996</c:v>
                </c:pt>
                <c:pt idx="86">
                  <c:v>0.84317362614699998</c:v>
                </c:pt>
                <c:pt idx="87">
                  <c:v>0.906605759505</c:v>
                </c:pt>
                <c:pt idx="88">
                  <c:v>1.0428447902760001</c:v>
                </c:pt>
                <c:pt idx="89">
                  <c:v>1.4474169212400001</c:v>
                </c:pt>
                <c:pt idx="90">
                  <c:v>1.9085643885120001</c:v>
                </c:pt>
                <c:pt idx="91">
                  <c:v>2.1251594973299999</c:v>
                </c:pt>
                <c:pt idx="92">
                  <c:v>2.0110017867700001</c:v>
                </c:pt>
                <c:pt idx="93">
                  <c:v>1.873413519071</c:v>
                </c:pt>
                <c:pt idx="94">
                  <c:v>2.1248261449719998</c:v>
                </c:pt>
                <c:pt idx="95">
                  <c:v>2.7017882132079998</c:v>
                </c:pt>
                <c:pt idx="96">
                  <c:v>3.1334628488659999</c:v>
                </c:pt>
                <c:pt idx="97">
                  <c:v>3.2862137500349999</c:v>
                </c:pt>
                <c:pt idx="98">
                  <c:v>3.1648760188330001</c:v>
                </c:pt>
                <c:pt idx="99">
                  <c:v>3.2533989975669999</c:v>
                </c:pt>
                <c:pt idx="100">
                  <c:v>3.1693818612550002</c:v>
                </c:pt>
                <c:pt idx="101">
                  <c:v>2.7757755262430002</c:v>
                </c:pt>
                <c:pt idx="102">
                  <c:v>2.2246404387630001</c:v>
                </c:pt>
                <c:pt idx="103">
                  <c:v>2.0326103184690001</c:v>
                </c:pt>
                <c:pt idx="104">
                  <c:v>2.1561535568760002</c:v>
                </c:pt>
                <c:pt idx="105">
                  <c:v>2.4161800431849998</c:v>
                </c:pt>
                <c:pt idx="106">
                  <c:v>2.5179611646820002</c:v>
                </c:pt>
                <c:pt idx="107">
                  <c:v>2.494950746317</c:v>
                </c:pt>
                <c:pt idx="108">
                  <c:v>2.544697427135</c:v>
                </c:pt>
                <c:pt idx="109">
                  <c:v>2.4303642802419998</c:v>
                </c:pt>
                <c:pt idx="110">
                  <c:v>2.4901820649389999</c:v>
                </c:pt>
                <c:pt idx="111">
                  <c:v>2.376129351735</c:v>
                </c:pt>
                <c:pt idx="112">
                  <c:v>2.4340622768269999</c:v>
                </c:pt>
                <c:pt idx="113">
                  <c:v>2.611622752193</c:v>
                </c:pt>
                <c:pt idx="114">
                  <c:v>2.778902909968</c:v>
                </c:pt>
                <c:pt idx="115">
                  <c:v>2.942903657355</c:v>
                </c:pt>
                <c:pt idx="116">
                  <c:v>2.7669423522379999</c:v>
                </c:pt>
                <c:pt idx="117">
                  <c:v>2.5335384767489999</c:v>
                </c:pt>
                <c:pt idx="118">
                  <c:v>2.173793362679</c:v>
                </c:pt>
                <c:pt idx="119">
                  <c:v>2.0068196168069998</c:v>
                </c:pt>
                <c:pt idx="120">
                  <c:v>1.985826439994</c:v>
                </c:pt>
                <c:pt idx="121">
                  <c:v>2.1758361930049999</c:v>
                </c:pt>
                <c:pt idx="122">
                  <c:v>2.2838508903529999</c:v>
                </c:pt>
                <c:pt idx="123">
                  <c:v>2.3300150370449999</c:v>
                </c:pt>
                <c:pt idx="124">
                  <c:v>2.3352221664499999</c:v>
                </c:pt>
                <c:pt idx="125">
                  <c:v>2.3839594893460001</c:v>
                </c:pt>
                <c:pt idx="126">
                  <c:v>2.4603225399430002</c:v>
                </c:pt>
                <c:pt idx="127">
                  <c:v>2.4332195881429999</c:v>
                </c:pt>
                <c:pt idx="128">
                  <c:v>2.563119589647</c:v>
                </c:pt>
                <c:pt idx="129">
                  <c:v>2.6719889170109998</c:v>
                </c:pt>
                <c:pt idx="130">
                  <c:v>2.8840844935519998</c:v>
                </c:pt>
                <c:pt idx="131">
                  <c:v>2.9984109574270001</c:v>
                </c:pt>
                <c:pt idx="132">
                  <c:v>2.9643365076100001</c:v>
                </c:pt>
                <c:pt idx="133">
                  <c:v>2.9155320822470001</c:v>
                </c:pt>
                <c:pt idx="134">
                  <c:v>2.8206565175009999</c:v>
                </c:pt>
                <c:pt idx="135">
                  <c:v>3.0276715539880001</c:v>
                </c:pt>
                <c:pt idx="136">
                  <c:v>3.2087635348029999</c:v>
                </c:pt>
                <c:pt idx="137">
                  <c:v>3.311610910323</c:v>
                </c:pt>
                <c:pt idx="138">
                  <c:v>3.4215004325290002</c:v>
                </c:pt>
                <c:pt idx="139">
                  <c:v>3.431853891307</c:v>
                </c:pt>
                <c:pt idx="140">
                  <c:v>3.488812149623</c:v>
                </c:pt>
                <c:pt idx="141">
                  <c:v>3.5708846228279998</c:v>
                </c:pt>
                <c:pt idx="142">
                  <c:v>3.5832514996590001</c:v>
                </c:pt>
                <c:pt idx="143">
                  <c:v>3.578243180261</c:v>
                </c:pt>
                <c:pt idx="144">
                  <c:v>3.5845094529049999</c:v>
                </c:pt>
                <c:pt idx="145">
                  <c:v>3.7037151781220001</c:v>
                </c:pt>
                <c:pt idx="146">
                  <c:v>3.9722590758759999</c:v>
                </c:pt>
                <c:pt idx="147">
                  <c:v>3.9817010501989998</c:v>
                </c:pt>
                <c:pt idx="148">
                  <c:v>3.9201552148659999</c:v>
                </c:pt>
                <c:pt idx="149">
                  <c:v>3.7392808811279998</c:v>
                </c:pt>
                <c:pt idx="150">
                  <c:v>3.4919550843230001</c:v>
                </c:pt>
                <c:pt idx="151">
                  <c:v>3.3135953812880001</c:v>
                </c:pt>
                <c:pt idx="152">
                  <c:v>3.1453257932119998</c:v>
                </c:pt>
                <c:pt idx="153">
                  <c:v>2.9778018843649998</c:v>
                </c:pt>
                <c:pt idx="154">
                  <c:v>2.8322133244700001</c:v>
                </c:pt>
                <c:pt idx="155">
                  <c:v>2.4910575387949998</c:v>
                </c:pt>
                <c:pt idx="156">
                  <c:v>1.2999890023889999</c:v>
                </c:pt>
                <c:pt idx="157">
                  <c:v>-5.4596554430999998E-2</c:v>
                </c:pt>
                <c:pt idx="158">
                  <c:v>-1.186745397855</c:v>
                </c:pt>
                <c:pt idx="159">
                  <c:v>-0.82028850108200002</c:v>
                </c:pt>
                <c:pt idx="160">
                  <c:v>0.120429793158</c:v>
                </c:pt>
                <c:pt idx="161">
                  <c:v>1.409819003535</c:v>
                </c:pt>
                <c:pt idx="162">
                  <c:v>2.4832473466159999</c:v>
                </c:pt>
                <c:pt idx="163">
                  <c:v>3.3531257741520002</c:v>
                </c:pt>
                <c:pt idx="164">
                  <c:v>3.9122798155909999</c:v>
                </c:pt>
                <c:pt idx="165">
                  <c:v>4.0283878099020001</c:v>
                </c:pt>
                <c:pt idx="166">
                  <c:v>4.0627883688740001</c:v>
                </c:pt>
                <c:pt idx="167">
                  <c:v>4.2639981355850001</c:v>
                </c:pt>
                <c:pt idx="168">
                  <c:v>5.7751458404480003</c:v>
                </c:pt>
                <c:pt idx="169">
                  <c:v>7.2429447830719997</c:v>
                </c:pt>
                <c:pt idx="170">
                  <c:v>8.3423978403949999</c:v>
                </c:pt>
                <c:pt idx="171">
                  <c:v>7.758103391863</c:v>
                </c:pt>
                <c:pt idx="172">
                  <c:v>6.7283418257229997</c:v>
                </c:pt>
                <c:pt idx="173">
                  <c:v>5.5311982168449996</c:v>
                </c:pt>
                <c:pt idx="174">
                  <c:v>4.6762125406999999</c:v>
                </c:pt>
                <c:pt idx="175">
                  <c:v>4.0800880001759996</c:v>
                </c:pt>
                <c:pt idx="176">
                  <c:v>3.8987819837290001</c:v>
                </c:pt>
                <c:pt idx="177">
                  <c:v>4.1952113475599999</c:v>
                </c:pt>
                <c:pt idx="178">
                  <c:v>4.5742796667079997</c:v>
                </c:pt>
                <c:pt idx="179">
                  <c:v>4.9053652474289997</c:v>
                </c:pt>
                <c:pt idx="180">
                  <c:v>4.8099733503450004</c:v>
                </c:pt>
                <c:pt idx="181">
                  <c:v>5.1225430498289999</c:v>
                </c:pt>
                <c:pt idx="182">
                  <c:v>5.4562207784450001</c:v>
                </c:pt>
                <c:pt idx="183">
                  <c:v>5.990474030153</c:v>
                </c:pt>
                <c:pt idx="184">
                  <c:v>6.274179255061</c:v>
                </c:pt>
                <c:pt idx="185">
                  <c:v>6.6323660755749998</c:v>
                </c:pt>
              </c:numCache>
            </c:numRef>
          </c:val>
          <c:smooth val="0"/>
          <c:extLst>
            <c:ext xmlns:c16="http://schemas.microsoft.com/office/drawing/2014/chart" uri="{C3380CC4-5D6E-409C-BE32-E72D297353CC}">
              <c16:uniqueId val="{00000002-74E5-4A91-BCC8-53F462E83CF9}"/>
            </c:ext>
          </c:extLst>
        </c:ser>
        <c:ser>
          <c:idx val="3"/>
          <c:order val="3"/>
          <c:tx>
            <c:strRef>
              <c:f>'sheet 1'!$E$6</c:f>
              <c:strCache>
                <c:ptCount val="1"/>
                <c:pt idx="0">
                  <c:v>Public sector - regular</c:v>
                </c:pt>
              </c:strCache>
            </c:strRef>
          </c:tx>
          <c:spPr>
            <a:ln w="28575" cap="rnd">
              <a:solidFill>
                <a:schemeClr val="tx2"/>
              </a:solidFill>
              <a:prstDash val="sysDash"/>
              <a:round/>
            </a:ln>
            <a:effectLst/>
          </c:spPr>
          <c:marker>
            <c:symbol val="none"/>
          </c:marker>
          <c:cat>
            <c:strRef>
              <c:f>'sheet 1'!$A$80:$A$265</c:f>
              <c:strCache>
                <c:ptCount val="186"/>
                <c:pt idx="0">
                  <c:v>Feb-Apr 2007</c:v>
                </c:pt>
                <c:pt idx="1">
                  <c:v>Mar-May 2007</c:v>
                </c:pt>
                <c:pt idx="2">
                  <c:v>Apr-Jun 2007</c:v>
                </c:pt>
                <c:pt idx="3">
                  <c:v>May-Jul 2007</c:v>
                </c:pt>
                <c:pt idx="4">
                  <c:v>Jun-Aug 2007</c:v>
                </c:pt>
                <c:pt idx="5">
                  <c:v>Jul-Sep 2007</c:v>
                </c:pt>
                <c:pt idx="6">
                  <c:v>Aug-Oct 2007</c:v>
                </c:pt>
                <c:pt idx="7">
                  <c:v>Sep-Nov 2007</c:v>
                </c:pt>
                <c:pt idx="8">
                  <c:v>Oct-Dec 2007</c:v>
                </c:pt>
                <c:pt idx="9">
                  <c:v>Nov-Jan 2008</c:v>
                </c:pt>
                <c:pt idx="10">
                  <c:v>Dec-Feb 2008</c:v>
                </c:pt>
                <c:pt idx="11">
                  <c:v>Jan-Mar 2008</c:v>
                </c:pt>
                <c:pt idx="12">
                  <c:v>Feb-Apr 2008</c:v>
                </c:pt>
                <c:pt idx="13">
                  <c:v>Mar-May 2008</c:v>
                </c:pt>
                <c:pt idx="14">
                  <c:v>Apr-Jun 2008</c:v>
                </c:pt>
                <c:pt idx="15">
                  <c:v>May-Jul 2008</c:v>
                </c:pt>
                <c:pt idx="16">
                  <c:v>Jun-Aug 2008</c:v>
                </c:pt>
                <c:pt idx="17">
                  <c:v>Jul-Sep 2008</c:v>
                </c:pt>
                <c:pt idx="18">
                  <c:v>Aug-Oct 2008</c:v>
                </c:pt>
                <c:pt idx="19">
                  <c:v>Sep-Nov 2008</c:v>
                </c:pt>
                <c:pt idx="20">
                  <c:v>Oct-Dec 2008</c:v>
                </c:pt>
                <c:pt idx="21">
                  <c:v>Nov-Jan 2009</c:v>
                </c:pt>
                <c:pt idx="22">
                  <c:v>Dec-Feb 2009</c:v>
                </c:pt>
                <c:pt idx="23">
                  <c:v>Jan-Mar 2009</c:v>
                </c:pt>
                <c:pt idx="24">
                  <c:v>Feb-Apr 2009</c:v>
                </c:pt>
                <c:pt idx="25">
                  <c:v>Mar-May 2009</c:v>
                </c:pt>
                <c:pt idx="26">
                  <c:v>Apr-Jun 2009</c:v>
                </c:pt>
                <c:pt idx="27">
                  <c:v>May-Jul 2009</c:v>
                </c:pt>
                <c:pt idx="28">
                  <c:v>Jun-Aug 2009</c:v>
                </c:pt>
                <c:pt idx="29">
                  <c:v>Jul-Sep 2009</c:v>
                </c:pt>
                <c:pt idx="30">
                  <c:v>Aug-Oct 2009</c:v>
                </c:pt>
                <c:pt idx="31">
                  <c:v>Sep-Nov 2009</c:v>
                </c:pt>
                <c:pt idx="32">
                  <c:v>Oct-Dec 2009</c:v>
                </c:pt>
                <c:pt idx="33">
                  <c:v>Nov-Jan 2010</c:v>
                </c:pt>
                <c:pt idx="34">
                  <c:v>Dec-Feb 2010</c:v>
                </c:pt>
                <c:pt idx="35">
                  <c:v>Jan-Mar 2010</c:v>
                </c:pt>
                <c:pt idx="36">
                  <c:v>Feb-Apr 2010</c:v>
                </c:pt>
                <c:pt idx="37">
                  <c:v>Mar-May 2010</c:v>
                </c:pt>
                <c:pt idx="38">
                  <c:v>Apr-Jun 2010</c:v>
                </c:pt>
                <c:pt idx="39">
                  <c:v>May-Jul 2010</c:v>
                </c:pt>
                <c:pt idx="40">
                  <c:v>Jun-Aug 2010</c:v>
                </c:pt>
                <c:pt idx="41">
                  <c:v>Jul-Sep 2010</c:v>
                </c:pt>
                <c:pt idx="42">
                  <c:v>Aug-Oct 2010</c:v>
                </c:pt>
                <c:pt idx="43">
                  <c:v>Sep-Nov 2010</c:v>
                </c:pt>
                <c:pt idx="44">
                  <c:v>Oct-Dec 2010</c:v>
                </c:pt>
                <c:pt idx="45">
                  <c:v>Nov-Jan 2011</c:v>
                </c:pt>
                <c:pt idx="46">
                  <c:v>Dec-Feb 2011</c:v>
                </c:pt>
                <c:pt idx="47">
                  <c:v>Jan-Mar 2011</c:v>
                </c:pt>
                <c:pt idx="48">
                  <c:v>Feb-Apr 2011</c:v>
                </c:pt>
                <c:pt idx="49">
                  <c:v>Mar-May 2011</c:v>
                </c:pt>
                <c:pt idx="50">
                  <c:v>Apr-Jun 2011</c:v>
                </c:pt>
                <c:pt idx="51">
                  <c:v>May-Jul 2011</c:v>
                </c:pt>
                <c:pt idx="52">
                  <c:v>Jun-Aug 2011</c:v>
                </c:pt>
                <c:pt idx="53">
                  <c:v>Jul-Sep 2011</c:v>
                </c:pt>
                <c:pt idx="54">
                  <c:v>Aug-Oct 2011</c:v>
                </c:pt>
                <c:pt idx="55">
                  <c:v>Sep-Nov 2011</c:v>
                </c:pt>
                <c:pt idx="56">
                  <c:v>Oct-Dec 2011</c:v>
                </c:pt>
                <c:pt idx="57">
                  <c:v>Nov-Jan 2012</c:v>
                </c:pt>
                <c:pt idx="58">
                  <c:v>Dec-Feb 2012</c:v>
                </c:pt>
                <c:pt idx="59">
                  <c:v>Jan-Mar 2012</c:v>
                </c:pt>
                <c:pt idx="60">
                  <c:v>Feb-Apr 2012</c:v>
                </c:pt>
                <c:pt idx="61">
                  <c:v>Mar-May 2012</c:v>
                </c:pt>
                <c:pt idx="62">
                  <c:v>Apr-Jun 2012</c:v>
                </c:pt>
                <c:pt idx="63">
                  <c:v>May-Jul 2012</c:v>
                </c:pt>
                <c:pt idx="64">
                  <c:v>Jun-Aug 2012</c:v>
                </c:pt>
                <c:pt idx="65">
                  <c:v>Jul-Sep 2012</c:v>
                </c:pt>
                <c:pt idx="66">
                  <c:v>Aug-Oct 2012</c:v>
                </c:pt>
                <c:pt idx="67">
                  <c:v>Sep-Nov 2012</c:v>
                </c:pt>
                <c:pt idx="68">
                  <c:v>Oct-Dec 2012</c:v>
                </c:pt>
                <c:pt idx="69">
                  <c:v>Nov-Jan 2013</c:v>
                </c:pt>
                <c:pt idx="70">
                  <c:v>Dec-Feb 2013</c:v>
                </c:pt>
                <c:pt idx="71">
                  <c:v>Jan-Mar 2013</c:v>
                </c:pt>
                <c:pt idx="72">
                  <c:v>Feb-Apr 2013</c:v>
                </c:pt>
                <c:pt idx="73">
                  <c:v>Mar-May 2013</c:v>
                </c:pt>
                <c:pt idx="74">
                  <c:v>Apr-Jun 2013</c:v>
                </c:pt>
                <c:pt idx="75">
                  <c:v>May-Jul 2013</c:v>
                </c:pt>
                <c:pt idx="76">
                  <c:v>Jun-Aug 2013</c:v>
                </c:pt>
                <c:pt idx="77">
                  <c:v>Jul-Sep 2013</c:v>
                </c:pt>
                <c:pt idx="78">
                  <c:v>Aug-Oct 2013</c:v>
                </c:pt>
                <c:pt idx="79">
                  <c:v>Sep-Nov 2013</c:v>
                </c:pt>
                <c:pt idx="80">
                  <c:v>Oct-Dec 2013</c:v>
                </c:pt>
                <c:pt idx="81">
                  <c:v>Nov-Jan 2014</c:v>
                </c:pt>
                <c:pt idx="82">
                  <c:v>Dec-Feb 2014</c:v>
                </c:pt>
                <c:pt idx="83">
                  <c:v>Jan-Mar 2014</c:v>
                </c:pt>
                <c:pt idx="84">
                  <c:v>Feb-Apr 2014</c:v>
                </c:pt>
                <c:pt idx="85">
                  <c:v>Mar-May 2014</c:v>
                </c:pt>
                <c:pt idx="86">
                  <c:v>Apr-Jun 2014</c:v>
                </c:pt>
                <c:pt idx="87">
                  <c:v>May-Jul 2014</c:v>
                </c:pt>
                <c:pt idx="88">
                  <c:v>Jun-Aug 2014</c:v>
                </c:pt>
                <c:pt idx="89">
                  <c:v>Jul-Sep 2014</c:v>
                </c:pt>
                <c:pt idx="90">
                  <c:v>Aug-Oct 2014</c:v>
                </c:pt>
                <c:pt idx="91">
                  <c:v>Sep-Nov 2014</c:v>
                </c:pt>
                <c:pt idx="92">
                  <c:v>Oct-Dec 2014</c:v>
                </c:pt>
                <c:pt idx="93">
                  <c:v>Nov-Jan 2015</c:v>
                </c:pt>
                <c:pt idx="94">
                  <c:v>Dec-Feb 2015</c:v>
                </c:pt>
                <c:pt idx="95">
                  <c:v>Jan-Mar 2015</c:v>
                </c:pt>
                <c:pt idx="96">
                  <c:v>Feb-Apr 2015</c:v>
                </c:pt>
                <c:pt idx="97">
                  <c:v>Mar-May 2015</c:v>
                </c:pt>
                <c:pt idx="98">
                  <c:v>Apr-Jun 2015</c:v>
                </c:pt>
                <c:pt idx="99">
                  <c:v>May-Jul 2015</c:v>
                </c:pt>
                <c:pt idx="100">
                  <c:v>Jun-Aug 2015</c:v>
                </c:pt>
                <c:pt idx="101">
                  <c:v>Jul-Sep 2015</c:v>
                </c:pt>
                <c:pt idx="102">
                  <c:v>Aug-Oct 2015</c:v>
                </c:pt>
                <c:pt idx="103">
                  <c:v>Sep-Nov 2015</c:v>
                </c:pt>
                <c:pt idx="104">
                  <c:v>Oct-Dec 2015</c:v>
                </c:pt>
                <c:pt idx="105">
                  <c:v>Nov-Jan 2016</c:v>
                </c:pt>
                <c:pt idx="106">
                  <c:v>Dec-Feb 2016</c:v>
                </c:pt>
                <c:pt idx="107">
                  <c:v>Jan-Mar 2016</c:v>
                </c:pt>
                <c:pt idx="108">
                  <c:v>Feb-Apr 2016</c:v>
                </c:pt>
                <c:pt idx="109">
                  <c:v>Mar-May 2016</c:v>
                </c:pt>
                <c:pt idx="110">
                  <c:v>Apr-Jun 2016</c:v>
                </c:pt>
                <c:pt idx="111">
                  <c:v>May-Jul 2016</c:v>
                </c:pt>
                <c:pt idx="112">
                  <c:v>Jun-Aug 2016</c:v>
                </c:pt>
                <c:pt idx="113">
                  <c:v>Jul-Sep 2016</c:v>
                </c:pt>
                <c:pt idx="114">
                  <c:v>Aug-Oct 2016</c:v>
                </c:pt>
                <c:pt idx="115">
                  <c:v>Sep-Nov 2016</c:v>
                </c:pt>
                <c:pt idx="116">
                  <c:v>Oct-Dec 2016</c:v>
                </c:pt>
                <c:pt idx="117">
                  <c:v>Nov-Jan 2017</c:v>
                </c:pt>
                <c:pt idx="118">
                  <c:v>Dec-Feb 2017</c:v>
                </c:pt>
                <c:pt idx="119">
                  <c:v>Jan-Mar 2017</c:v>
                </c:pt>
                <c:pt idx="120">
                  <c:v>Feb-Apr 2017</c:v>
                </c:pt>
                <c:pt idx="121">
                  <c:v>Mar-May 2017</c:v>
                </c:pt>
                <c:pt idx="122">
                  <c:v>Apr-Jun 2017</c:v>
                </c:pt>
                <c:pt idx="123">
                  <c:v>May-Jul 2017</c:v>
                </c:pt>
                <c:pt idx="124">
                  <c:v>Jun-Aug 2017</c:v>
                </c:pt>
                <c:pt idx="125">
                  <c:v>Jul-Sep 2017</c:v>
                </c:pt>
                <c:pt idx="126">
                  <c:v>Aug-Oct 2017</c:v>
                </c:pt>
                <c:pt idx="127">
                  <c:v>Sep-Nov 2017</c:v>
                </c:pt>
                <c:pt idx="128">
                  <c:v>Oct-Dec 2017</c:v>
                </c:pt>
                <c:pt idx="129">
                  <c:v>Nov-Jan 2018</c:v>
                </c:pt>
                <c:pt idx="130">
                  <c:v>Dec-Feb 2018</c:v>
                </c:pt>
                <c:pt idx="131">
                  <c:v>Jan-Mar 2018</c:v>
                </c:pt>
                <c:pt idx="132">
                  <c:v>Feb-Apr 2018</c:v>
                </c:pt>
                <c:pt idx="133">
                  <c:v>Mar-May 2018</c:v>
                </c:pt>
                <c:pt idx="134">
                  <c:v>Apr-Jun 2018</c:v>
                </c:pt>
                <c:pt idx="135">
                  <c:v>May-Jul 2018</c:v>
                </c:pt>
                <c:pt idx="136">
                  <c:v>Jun-Aug 2018</c:v>
                </c:pt>
                <c:pt idx="137">
                  <c:v>Jul-Sep 2018</c:v>
                </c:pt>
                <c:pt idx="138">
                  <c:v>Aug-Oct 2018</c:v>
                </c:pt>
                <c:pt idx="139">
                  <c:v>Sep-Nov 2018</c:v>
                </c:pt>
                <c:pt idx="140">
                  <c:v>Oct-Dec 2018</c:v>
                </c:pt>
                <c:pt idx="141">
                  <c:v>Nov-Jan 2019</c:v>
                </c:pt>
                <c:pt idx="142">
                  <c:v>Dec-Feb 2019</c:v>
                </c:pt>
                <c:pt idx="143">
                  <c:v>Jan-Mar 2019</c:v>
                </c:pt>
                <c:pt idx="144">
                  <c:v>Feb-Apr 2019</c:v>
                </c:pt>
                <c:pt idx="145">
                  <c:v>Mar-May 2019</c:v>
                </c:pt>
                <c:pt idx="146">
                  <c:v>Apr-Jun 2019</c:v>
                </c:pt>
                <c:pt idx="147">
                  <c:v>May-Jul 2019</c:v>
                </c:pt>
                <c:pt idx="148">
                  <c:v>Jun-Aug 2019</c:v>
                </c:pt>
                <c:pt idx="149">
                  <c:v>Jul-Sep 2019</c:v>
                </c:pt>
                <c:pt idx="150">
                  <c:v>Aug-Oct 2019</c:v>
                </c:pt>
                <c:pt idx="151">
                  <c:v>Sep-Nov 2019</c:v>
                </c:pt>
                <c:pt idx="152">
                  <c:v>Oct-Dec 2019</c:v>
                </c:pt>
                <c:pt idx="153">
                  <c:v>Nov-Jan 2020</c:v>
                </c:pt>
                <c:pt idx="154">
                  <c:v>Dec-Feb 2020</c:v>
                </c:pt>
                <c:pt idx="155">
                  <c:v>Jan-Mar 2020</c:v>
                </c:pt>
                <c:pt idx="156">
                  <c:v>Feb-Apr 2020</c:v>
                </c:pt>
                <c:pt idx="157">
                  <c:v>Mar-May 2020</c:v>
                </c:pt>
                <c:pt idx="158">
                  <c:v>Apr-Jun 2020</c:v>
                </c:pt>
                <c:pt idx="159">
                  <c:v>May-Jul 2020</c:v>
                </c:pt>
                <c:pt idx="160">
                  <c:v>Jun-Aug 2020</c:v>
                </c:pt>
                <c:pt idx="161">
                  <c:v>Jul-Sep 2020</c:v>
                </c:pt>
                <c:pt idx="162">
                  <c:v>Aug-Oct 2020</c:v>
                </c:pt>
                <c:pt idx="163">
                  <c:v>Sep-Nov 2020</c:v>
                </c:pt>
                <c:pt idx="164">
                  <c:v>Oct-Dec 2020</c:v>
                </c:pt>
                <c:pt idx="165">
                  <c:v>Nov-Jan 2021</c:v>
                </c:pt>
                <c:pt idx="166">
                  <c:v>Dec-Feb 2021</c:v>
                </c:pt>
                <c:pt idx="167">
                  <c:v>Jan-Mar 2021</c:v>
                </c:pt>
                <c:pt idx="168">
                  <c:v>Feb-Apr 2021</c:v>
                </c:pt>
                <c:pt idx="169">
                  <c:v>Mar-May 2021</c:v>
                </c:pt>
                <c:pt idx="170">
                  <c:v>Apr-Jun 2021</c:v>
                </c:pt>
                <c:pt idx="171">
                  <c:v>May-Jul 2021</c:v>
                </c:pt>
                <c:pt idx="172">
                  <c:v>Jun-Aug 2021</c:v>
                </c:pt>
                <c:pt idx="173">
                  <c:v>Jul-Sept 2021</c:v>
                </c:pt>
                <c:pt idx="174">
                  <c:v>Aug-Oct 2021</c:v>
                </c:pt>
                <c:pt idx="175">
                  <c:v>Sept-Nov 2021</c:v>
                </c:pt>
                <c:pt idx="176">
                  <c:v>Oct-Dec 2021</c:v>
                </c:pt>
                <c:pt idx="177">
                  <c:v>Nov-Jan 2022</c:v>
                </c:pt>
                <c:pt idx="178">
                  <c:v>Dec-Feb 2022</c:v>
                </c:pt>
                <c:pt idx="179">
                  <c:v>Jan-Mar 2022</c:v>
                </c:pt>
                <c:pt idx="180">
                  <c:v>Feb-Apr 2022</c:v>
                </c:pt>
                <c:pt idx="181">
                  <c:v>Mar-May 2022</c:v>
                </c:pt>
                <c:pt idx="182">
                  <c:v>Apr-Jun 2022</c:v>
                </c:pt>
                <c:pt idx="183">
                  <c:v>May-Jul 2022</c:v>
                </c:pt>
                <c:pt idx="184">
                  <c:v>Jun-Aug 2022</c:v>
                </c:pt>
                <c:pt idx="185">
                  <c:v>Jul-Sep 2022</c:v>
                </c:pt>
              </c:strCache>
            </c:strRef>
          </c:cat>
          <c:val>
            <c:numRef>
              <c:f>'sheet 1'!$E$80:$E$265</c:f>
              <c:numCache>
                <c:formatCode>0.0</c:formatCode>
                <c:ptCount val="186"/>
                <c:pt idx="0">
                  <c:v>3.2341839051250001</c:v>
                </c:pt>
                <c:pt idx="1">
                  <c:v>3.5691269529679999</c:v>
                </c:pt>
                <c:pt idx="2">
                  <c:v>3.3791305996580001</c:v>
                </c:pt>
                <c:pt idx="3">
                  <c:v>3.231130970048</c:v>
                </c:pt>
                <c:pt idx="4">
                  <c:v>3.1461463129539999</c:v>
                </c:pt>
                <c:pt idx="5">
                  <c:v>3.2230326455320002</c:v>
                </c:pt>
                <c:pt idx="6">
                  <c:v>3.2825394273390001</c:v>
                </c:pt>
                <c:pt idx="7">
                  <c:v>3.1889228539549999</c:v>
                </c:pt>
                <c:pt idx="8">
                  <c:v>3.1678186134169999</c:v>
                </c:pt>
                <c:pt idx="9">
                  <c:v>3.153635900826</c:v>
                </c:pt>
                <c:pt idx="10">
                  <c:v>3.2595907849989998</c:v>
                </c:pt>
                <c:pt idx="11">
                  <c:v>3.416130383564</c:v>
                </c:pt>
                <c:pt idx="12">
                  <c:v>3.8715943165260001</c:v>
                </c:pt>
                <c:pt idx="13">
                  <c:v>3.9654547977969998</c:v>
                </c:pt>
                <c:pt idx="14">
                  <c:v>3.681121746229</c:v>
                </c:pt>
                <c:pt idx="15">
                  <c:v>3.5574376775280001</c:v>
                </c:pt>
                <c:pt idx="16">
                  <c:v>3.5367722194039999</c:v>
                </c:pt>
                <c:pt idx="17">
                  <c:v>3.7664542883140002</c:v>
                </c:pt>
                <c:pt idx="18">
                  <c:v>3.6591471341970001</c:v>
                </c:pt>
                <c:pt idx="19">
                  <c:v>3.6313394045540002</c:v>
                </c:pt>
                <c:pt idx="20">
                  <c:v>3.3770722779060001</c:v>
                </c:pt>
                <c:pt idx="21">
                  <c:v>3.1937472838660002</c:v>
                </c:pt>
                <c:pt idx="22">
                  <c:v>3.0729047319839999</c:v>
                </c:pt>
                <c:pt idx="23">
                  <c:v>2.7920221686010001</c:v>
                </c:pt>
                <c:pt idx="24">
                  <c:v>2.7084289624219999</c:v>
                </c:pt>
                <c:pt idx="25">
                  <c:v>2.7652211213409998</c:v>
                </c:pt>
                <c:pt idx="26">
                  <c:v>3.509800813964</c:v>
                </c:pt>
                <c:pt idx="27">
                  <c:v>3.8280501278279999</c:v>
                </c:pt>
                <c:pt idx="28">
                  <c:v>3.97993121851</c:v>
                </c:pt>
                <c:pt idx="29">
                  <c:v>3.7912435118449999</c:v>
                </c:pt>
                <c:pt idx="30">
                  <c:v>3.8046074445050002</c:v>
                </c:pt>
                <c:pt idx="31">
                  <c:v>3.7952244728769999</c:v>
                </c:pt>
                <c:pt idx="32">
                  <c:v>3.8704656523979999</c:v>
                </c:pt>
                <c:pt idx="33">
                  <c:v>3.970831905222</c:v>
                </c:pt>
                <c:pt idx="34">
                  <c:v>3.9551247217290002</c:v>
                </c:pt>
                <c:pt idx="35">
                  <c:v>3.9412378083849999</c:v>
                </c:pt>
                <c:pt idx="36">
                  <c:v>3.7285986896410002</c:v>
                </c:pt>
                <c:pt idx="37">
                  <c:v>3.5848368500359999</c:v>
                </c:pt>
                <c:pt idx="38">
                  <c:v>3.1407164954310001</c:v>
                </c:pt>
                <c:pt idx="39">
                  <c:v>2.9020120155479998</c:v>
                </c:pt>
                <c:pt idx="40">
                  <c:v>2.5532035172079999</c:v>
                </c:pt>
                <c:pt idx="41">
                  <c:v>2.6556822272199998</c:v>
                </c:pt>
                <c:pt idx="42">
                  <c:v>2.7157020832760002</c:v>
                </c:pt>
                <c:pt idx="43">
                  <c:v>2.8440069908479999</c:v>
                </c:pt>
                <c:pt idx="44">
                  <c:v>2.835633696316</c:v>
                </c:pt>
                <c:pt idx="45">
                  <c:v>2.8110936917279998</c:v>
                </c:pt>
                <c:pt idx="46">
                  <c:v>2.7699835607810002</c:v>
                </c:pt>
                <c:pt idx="47">
                  <c:v>2.9054912024080002</c:v>
                </c:pt>
                <c:pt idx="48">
                  <c:v>2.825636744468</c:v>
                </c:pt>
                <c:pt idx="49">
                  <c:v>2.6963560631729999</c:v>
                </c:pt>
                <c:pt idx="50">
                  <c:v>2.5021008880340001</c:v>
                </c:pt>
                <c:pt idx="51">
                  <c:v>2.2740880591370001</c:v>
                </c:pt>
                <c:pt idx="52">
                  <c:v>2.2456696645830001</c:v>
                </c:pt>
                <c:pt idx="53">
                  <c:v>2.0231926203269999</c:v>
                </c:pt>
                <c:pt idx="54">
                  <c:v>2.044373155123</c:v>
                </c:pt>
                <c:pt idx="55">
                  <c:v>1.9308894352799999</c:v>
                </c:pt>
                <c:pt idx="56">
                  <c:v>1.7329247999540001</c:v>
                </c:pt>
                <c:pt idx="57">
                  <c:v>1.3144370115820001</c:v>
                </c:pt>
                <c:pt idx="58">
                  <c:v>1.0792631638950001</c:v>
                </c:pt>
                <c:pt idx="59">
                  <c:v>1.0480223882169999</c:v>
                </c:pt>
                <c:pt idx="60">
                  <c:v>1.261816017286</c:v>
                </c:pt>
                <c:pt idx="61">
                  <c:v>1.4064131976709999</c:v>
                </c:pt>
                <c:pt idx="62">
                  <c:v>1.7207910230929999</c:v>
                </c:pt>
                <c:pt idx="63">
                  <c:v>2.13399309317</c:v>
                </c:pt>
                <c:pt idx="64">
                  <c:v>2.6775018544439999</c:v>
                </c:pt>
                <c:pt idx="65">
                  <c:v>2.6759364292279999</c:v>
                </c:pt>
                <c:pt idx="66">
                  <c:v>2.3681640583979999</c:v>
                </c:pt>
                <c:pt idx="67">
                  <c:v>1.950259785384</c:v>
                </c:pt>
                <c:pt idx="68">
                  <c:v>1.8172449915860001</c:v>
                </c:pt>
                <c:pt idx="69">
                  <c:v>1.884759532104</c:v>
                </c:pt>
                <c:pt idx="70">
                  <c:v>1.667116432594</c:v>
                </c:pt>
                <c:pt idx="71">
                  <c:v>1.451530620647</c:v>
                </c:pt>
                <c:pt idx="72">
                  <c:v>1.2694056547000001</c:v>
                </c:pt>
                <c:pt idx="73">
                  <c:v>1.3448161751129999</c:v>
                </c:pt>
                <c:pt idx="74">
                  <c:v>1.1214075679610001</c:v>
                </c:pt>
                <c:pt idx="75">
                  <c:v>0.74633028599100004</c:v>
                </c:pt>
                <c:pt idx="76">
                  <c:v>4.5956687135999999E-2</c:v>
                </c:pt>
                <c:pt idx="77">
                  <c:v>-0.114553383175</c:v>
                </c:pt>
                <c:pt idx="78">
                  <c:v>2.8487835106E-2</c:v>
                </c:pt>
                <c:pt idx="79">
                  <c:v>0.34012525901200003</c:v>
                </c:pt>
                <c:pt idx="80">
                  <c:v>0.58733304618500004</c:v>
                </c:pt>
                <c:pt idx="81">
                  <c:v>0.66371575789199999</c:v>
                </c:pt>
                <c:pt idx="82">
                  <c:v>0.94830130795400003</c:v>
                </c:pt>
                <c:pt idx="83">
                  <c:v>1.132526414287</c:v>
                </c:pt>
                <c:pt idx="84">
                  <c:v>0.97655273840400003</c:v>
                </c:pt>
                <c:pt idx="85">
                  <c:v>0.73174269235699996</c:v>
                </c:pt>
                <c:pt idx="86">
                  <c:v>0.49792675172400003</c:v>
                </c:pt>
                <c:pt idx="87">
                  <c:v>0.60930731365500002</c:v>
                </c:pt>
                <c:pt idx="88">
                  <c:v>0.82671318094400004</c:v>
                </c:pt>
                <c:pt idx="89">
                  <c:v>0.92404697629300003</c:v>
                </c:pt>
                <c:pt idx="90">
                  <c:v>0.85009694124799995</c:v>
                </c:pt>
                <c:pt idx="91">
                  <c:v>0.76451629508300001</c:v>
                </c:pt>
                <c:pt idx="92">
                  <c:v>0.69994983936999999</c:v>
                </c:pt>
                <c:pt idx="93">
                  <c:v>0.80313498571599995</c:v>
                </c:pt>
                <c:pt idx="94">
                  <c:v>0.913768649707</c:v>
                </c:pt>
                <c:pt idx="95">
                  <c:v>0.83468831834500001</c:v>
                </c:pt>
                <c:pt idx="96">
                  <c:v>1.0069128958139999</c:v>
                </c:pt>
                <c:pt idx="97">
                  <c:v>1.059027975087</c:v>
                </c:pt>
                <c:pt idx="98">
                  <c:v>1.314072356214</c:v>
                </c:pt>
                <c:pt idx="99">
                  <c:v>1.248880793359</c:v>
                </c:pt>
                <c:pt idx="100">
                  <c:v>1.197557852683</c:v>
                </c:pt>
                <c:pt idx="101">
                  <c:v>1.2628583468329999</c:v>
                </c:pt>
                <c:pt idx="102">
                  <c:v>1.3277340918809999</c:v>
                </c:pt>
                <c:pt idx="103">
                  <c:v>1.468429387232</c:v>
                </c:pt>
                <c:pt idx="104">
                  <c:v>1.372835775575</c:v>
                </c:pt>
                <c:pt idx="105">
                  <c:v>1.4396519913050001</c:v>
                </c:pt>
                <c:pt idx="106">
                  <c:v>1.3284789619990001</c:v>
                </c:pt>
                <c:pt idx="107">
                  <c:v>1.483515558518</c:v>
                </c:pt>
                <c:pt idx="108">
                  <c:v>1.5945495417060001</c:v>
                </c:pt>
                <c:pt idx="109">
                  <c:v>1.632256253999</c:v>
                </c:pt>
                <c:pt idx="110">
                  <c:v>1.682866711325</c:v>
                </c:pt>
                <c:pt idx="111">
                  <c:v>1.5621144569300001</c:v>
                </c:pt>
                <c:pt idx="112">
                  <c:v>1.6733955499490001</c:v>
                </c:pt>
                <c:pt idx="113">
                  <c:v>1.508811858636</c:v>
                </c:pt>
                <c:pt idx="114">
                  <c:v>1.4674817520000001</c:v>
                </c:pt>
                <c:pt idx="115">
                  <c:v>1.3814357016679999</c:v>
                </c:pt>
                <c:pt idx="116">
                  <c:v>1.4429275240270001</c:v>
                </c:pt>
                <c:pt idx="117">
                  <c:v>1.3699427428290001</c:v>
                </c:pt>
                <c:pt idx="118">
                  <c:v>1.375643316436</c:v>
                </c:pt>
                <c:pt idx="119">
                  <c:v>1.295578029221</c:v>
                </c:pt>
                <c:pt idx="120">
                  <c:v>1.186628170458</c:v>
                </c:pt>
                <c:pt idx="121">
                  <c:v>1.3954583569079999</c:v>
                </c:pt>
                <c:pt idx="122">
                  <c:v>1.4164778462009999</c:v>
                </c:pt>
                <c:pt idx="123">
                  <c:v>1.6590186855660001</c:v>
                </c:pt>
                <c:pt idx="124">
                  <c:v>1.5741855795949999</c:v>
                </c:pt>
                <c:pt idx="125">
                  <c:v>1.6918081099319999</c:v>
                </c:pt>
                <c:pt idx="126">
                  <c:v>1.912053038636</c:v>
                </c:pt>
                <c:pt idx="127">
                  <c:v>1.8833312803169999</c:v>
                </c:pt>
                <c:pt idx="128">
                  <c:v>2.024751421041</c:v>
                </c:pt>
                <c:pt idx="129">
                  <c:v>2.0216174853750002</c:v>
                </c:pt>
                <c:pt idx="130">
                  <c:v>2.3008695211500001</c:v>
                </c:pt>
                <c:pt idx="131">
                  <c:v>2.4525363706190002</c:v>
                </c:pt>
                <c:pt idx="132">
                  <c:v>2.4772025032610001</c:v>
                </c:pt>
                <c:pt idx="133">
                  <c:v>2.2694718850400002</c:v>
                </c:pt>
                <c:pt idx="134">
                  <c:v>2.2620427690049998</c:v>
                </c:pt>
                <c:pt idx="135">
                  <c:v>2.4548607373900002</c:v>
                </c:pt>
                <c:pt idx="136">
                  <c:v>2.6868145559130001</c:v>
                </c:pt>
                <c:pt idx="137">
                  <c:v>2.8052825867790001</c:v>
                </c:pt>
                <c:pt idx="138">
                  <c:v>2.689939123607</c:v>
                </c:pt>
                <c:pt idx="139">
                  <c:v>2.854534881353</c:v>
                </c:pt>
                <c:pt idx="140">
                  <c:v>2.8463596725949998</c:v>
                </c:pt>
                <c:pt idx="141">
                  <c:v>2.9214128526850001</c:v>
                </c:pt>
                <c:pt idx="142">
                  <c:v>2.6118383345280001</c:v>
                </c:pt>
                <c:pt idx="143">
                  <c:v>2.39938344215</c:v>
                </c:pt>
                <c:pt idx="144">
                  <c:v>2.9398312700310001</c:v>
                </c:pt>
                <c:pt idx="145">
                  <c:v>3.4799908853020001</c:v>
                </c:pt>
                <c:pt idx="146">
                  <c:v>3.914879363566</c:v>
                </c:pt>
                <c:pt idx="147">
                  <c:v>3.478372204462</c:v>
                </c:pt>
                <c:pt idx="148">
                  <c:v>3.2820466393730001</c:v>
                </c:pt>
                <c:pt idx="149">
                  <c:v>3.242726089744</c:v>
                </c:pt>
                <c:pt idx="150">
                  <c:v>3.3244910344849998</c:v>
                </c:pt>
                <c:pt idx="151">
                  <c:v>3.3605825167679999</c:v>
                </c:pt>
                <c:pt idx="152">
                  <c:v>3.3413762072790001</c:v>
                </c:pt>
                <c:pt idx="153">
                  <c:v>3.2223696136569999</c:v>
                </c:pt>
                <c:pt idx="154">
                  <c:v>3.232566596282</c:v>
                </c:pt>
                <c:pt idx="155">
                  <c:v>3.2823117905369998</c:v>
                </c:pt>
                <c:pt idx="156">
                  <c:v>3.2946879923310002</c:v>
                </c:pt>
                <c:pt idx="157">
                  <c:v>3.7690664225930002</c:v>
                </c:pt>
                <c:pt idx="158">
                  <c:v>4.1293427758629999</c:v>
                </c:pt>
                <c:pt idx="159">
                  <c:v>4.4278481975570001</c:v>
                </c:pt>
                <c:pt idx="160">
                  <c:v>4.1380535405909997</c:v>
                </c:pt>
                <c:pt idx="161">
                  <c:v>4.089995378956</c:v>
                </c:pt>
                <c:pt idx="162">
                  <c:v>4.0843804251769997</c:v>
                </c:pt>
                <c:pt idx="163">
                  <c:v>4.2093252482969996</c:v>
                </c:pt>
                <c:pt idx="164">
                  <c:v>4.185682381076</c:v>
                </c:pt>
                <c:pt idx="165">
                  <c:v>4.707324640935</c:v>
                </c:pt>
                <c:pt idx="166">
                  <c:v>5.159147651984</c:v>
                </c:pt>
                <c:pt idx="167">
                  <c:v>5.4624163355290003</c:v>
                </c:pt>
                <c:pt idx="168">
                  <c:v>4.8688873574490001</c:v>
                </c:pt>
                <c:pt idx="169">
                  <c:v>3.7109785123469998</c:v>
                </c:pt>
                <c:pt idx="170">
                  <c:v>2.7658559085599999</c:v>
                </c:pt>
                <c:pt idx="171">
                  <c:v>2.4532802772450002</c:v>
                </c:pt>
                <c:pt idx="172">
                  <c:v>2.6501264601460002</c:v>
                </c:pt>
                <c:pt idx="173">
                  <c:v>2.6130951133060001</c:v>
                </c:pt>
                <c:pt idx="174">
                  <c:v>2.659789301814</c:v>
                </c:pt>
                <c:pt idx="175">
                  <c:v>2.5982323457110001</c:v>
                </c:pt>
                <c:pt idx="176">
                  <c:v>2.7095553914430002</c:v>
                </c:pt>
                <c:pt idx="177">
                  <c:v>2.3552111888459999</c:v>
                </c:pt>
                <c:pt idx="178">
                  <c:v>2.0741533677809998</c:v>
                </c:pt>
                <c:pt idx="179">
                  <c:v>1.7862058206139999</c:v>
                </c:pt>
                <c:pt idx="180">
                  <c:v>1.7027439204329999</c:v>
                </c:pt>
                <c:pt idx="181">
                  <c:v>1.7559626055969999</c:v>
                </c:pt>
                <c:pt idx="182">
                  <c:v>1.815269531515</c:v>
                </c:pt>
                <c:pt idx="183">
                  <c:v>2.0094525864900001</c:v>
                </c:pt>
                <c:pt idx="184">
                  <c:v>2.165572928065</c:v>
                </c:pt>
                <c:pt idx="185">
                  <c:v>2.1691557585879999</c:v>
                </c:pt>
              </c:numCache>
            </c:numRef>
          </c:val>
          <c:smooth val="0"/>
          <c:extLst>
            <c:ext xmlns:c16="http://schemas.microsoft.com/office/drawing/2014/chart" uri="{C3380CC4-5D6E-409C-BE32-E72D297353CC}">
              <c16:uniqueId val="{00000003-74E5-4A91-BCC8-53F462E83CF9}"/>
            </c:ext>
          </c:extLst>
        </c:ser>
        <c:dLbls>
          <c:showLegendKey val="0"/>
          <c:showVal val="0"/>
          <c:showCatName val="0"/>
          <c:showSerName val="0"/>
          <c:showPercent val="0"/>
          <c:showBubbleSize val="0"/>
        </c:dLbls>
        <c:smooth val="0"/>
        <c:axId val="639177103"/>
        <c:axId val="1"/>
      </c:lineChart>
      <c:catAx>
        <c:axId val="639177103"/>
        <c:scaling>
          <c:orientation val="minMax"/>
        </c:scaling>
        <c:delete val="0"/>
        <c:axPos val="b"/>
        <c:numFmt formatCode="mmm\ yy" sourceLinked="0"/>
        <c:majorTickMark val="none"/>
        <c:minorTickMark val="none"/>
        <c:tickLblPos val="low"/>
        <c:spPr>
          <a:noFill/>
          <a:ln w="9525" cap="flat" cmpd="sng" algn="ctr">
            <a:solidFill>
              <a:schemeClr val="tx1"/>
            </a:solidFill>
            <a:round/>
          </a:ln>
          <a:effectLst/>
        </c:spPr>
        <c:txPr>
          <a:bodyPr rot="-5400000" vert="horz"/>
          <a:lstStyle/>
          <a:p>
            <a:pPr>
              <a:defRPr sz="1100" b="0" i="0" u="none" strike="noStrike" baseline="0">
                <a:solidFill>
                  <a:srgbClr val="333333"/>
                </a:solidFill>
                <a:latin typeface="Calibri"/>
                <a:ea typeface="Calibri"/>
                <a:cs typeface="Calibri"/>
              </a:defRPr>
            </a:pPr>
            <a:endParaRPr lang="en-US"/>
          </a:p>
        </c:txPr>
        <c:crossAx val="1"/>
        <c:crosses val="autoZero"/>
        <c:auto val="1"/>
        <c:lblAlgn val="ctr"/>
        <c:lblOffset val="100"/>
        <c:tickLblSkip val="5"/>
        <c:noMultiLvlLbl val="0"/>
      </c:catAx>
      <c:valAx>
        <c:axId val="1"/>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rgbClr val="F5F5F6"/>
          </a:solidFill>
          <a:ln w="6350">
            <a:solidFill>
              <a:schemeClr val="tx1"/>
            </a:solidFill>
          </a:ln>
        </c:spPr>
        <c:txPr>
          <a:bodyPr rot="0" vert="horz"/>
          <a:lstStyle/>
          <a:p>
            <a:pPr>
              <a:defRPr sz="1100" b="0" i="0" u="none" strike="noStrike" baseline="0">
                <a:solidFill>
                  <a:schemeClr val="tx1"/>
                </a:solidFill>
                <a:latin typeface="Calibri"/>
                <a:ea typeface="Calibri"/>
                <a:cs typeface="Calibri"/>
              </a:defRPr>
            </a:pPr>
            <a:endParaRPr lang="en-US"/>
          </a:p>
        </c:txPr>
        <c:crossAx val="639177103"/>
        <c:crosses val="max"/>
        <c:crossBetween val="between"/>
      </c:valAx>
      <c:spPr>
        <a:noFill/>
        <a:ln w="25400">
          <a:noFill/>
        </a:ln>
      </c:spPr>
    </c:plotArea>
    <c:legend>
      <c:legendPos val="r"/>
      <c:layout>
        <c:manualLayout>
          <c:xMode val="edge"/>
          <c:yMode val="edge"/>
          <c:x val="0.33298930338173272"/>
          <c:y val="3.4216279738992071E-2"/>
          <c:w val="0.38192691731227968"/>
          <c:h val="0.1819308292205101"/>
        </c:manualLayout>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689787822323737E-2"/>
          <c:y val="2.6862026862026864E-2"/>
          <c:w val="0.91955610811806421"/>
          <c:h val="0.94627594627594624"/>
        </c:manualLayout>
      </c:layout>
      <c:lineChart>
        <c:grouping val="standard"/>
        <c:varyColors val="0"/>
        <c:ser>
          <c:idx val="0"/>
          <c:order val="0"/>
          <c:tx>
            <c:strRef>
              <c:f>data!$B$7</c:f>
              <c:strCache>
                <c:ptCount val="1"/>
                <c:pt idx="0">
                  <c:v>Private sector</c:v>
                </c:pt>
              </c:strCache>
            </c:strRef>
          </c:tx>
          <c:spPr>
            <a:ln w="28575" cap="rnd">
              <a:solidFill>
                <a:schemeClr val="accent1"/>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data!$B$8:$B$64</c:f>
              <c:numCache>
                <c:formatCode>0.0</c:formatCode>
                <c:ptCount val="57"/>
                <c:pt idx="0">
                  <c:v>2.6719889170109998</c:v>
                </c:pt>
                <c:pt idx="1">
                  <c:v>2.8840844935519998</c:v>
                </c:pt>
                <c:pt idx="2">
                  <c:v>2.9984109574270001</c:v>
                </c:pt>
                <c:pt idx="3">
                  <c:v>2.9643365076100001</c:v>
                </c:pt>
                <c:pt idx="4">
                  <c:v>2.9155320822470001</c:v>
                </c:pt>
                <c:pt idx="5">
                  <c:v>2.8206565175009999</c:v>
                </c:pt>
                <c:pt idx="6">
                  <c:v>3.0276715539880001</c:v>
                </c:pt>
                <c:pt idx="7">
                  <c:v>3.2087635348029999</c:v>
                </c:pt>
                <c:pt idx="8">
                  <c:v>3.311610910323</c:v>
                </c:pt>
                <c:pt idx="9">
                  <c:v>3.4215004325290002</c:v>
                </c:pt>
                <c:pt idx="10">
                  <c:v>3.431853891307</c:v>
                </c:pt>
                <c:pt idx="11">
                  <c:v>3.488812149623</c:v>
                </c:pt>
                <c:pt idx="12">
                  <c:v>3.5708846228279998</c:v>
                </c:pt>
                <c:pt idx="13">
                  <c:v>3.5832514996590001</c:v>
                </c:pt>
                <c:pt idx="14">
                  <c:v>3.578243180261</c:v>
                </c:pt>
                <c:pt idx="15">
                  <c:v>3.5845094529049999</c:v>
                </c:pt>
                <c:pt idx="16">
                  <c:v>3.7037151781220001</c:v>
                </c:pt>
                <c:pt idx="17">
                  <c:v>3.9722590758759999</c:v>
                </c:pt>
                <c:pt idx="18">
                  <c:v>3.9817010501989998</c:v>
                </c:pt>
                <c:pt idx="19">
                  <c:v>3.9201552148659999</c:v>
                </c:pt>
                <c:pt idx="20">
                  <c:v>3.7392808811279998</c:v>
                </c:pt>
                <c:pt idx="21">
                  <c:v>3.4919550843230001</c:v>
                </c:pt>
                <c:pt idx="22">
                  <c:v>3.3135953812880001</c:v>
                </c:pt>
                <c:pt idx="23">
                  <c:v>3.1453257932119998</c:v>
                </c:pt>
                <c:pt idx="24">
                  <c:v>2.9778018843649998</c:v>
                </c:pt>
                <c:pt idx="25">
                  <c:v>2.8322133244700001</c:v>
                </c:pt>
                <c:pt idx="26">
                  <c:v>2.4910575387949998</c:v>
                </c:pt>
                <c:pt idx="27">
                  <c:v>1.2999890023889999</c:v>
                </c:pt>
                <c:pt idx="28">
                  <c:v>-5.4596554430999998E-2</c:v>
                </c:pt>
                <c:pt idx="29">
                  <c:v>-1.186745397855</c:v>
                </c:pt>
                <c:pt idx="30">
                  <c:v>-0.82028850108200002</c:v>
                </c:pt>
                <c:pt idx="31">
                  <c:v>0.120429793158</c:v>
                </c:pt>
                <c:pt idx="32">
                  <c:v>1.409819003535</c:v>
                </c:pt>
                <c:pt idx="33">
                  <c:v>2.4832473466159999</c:v>
                </c:pt>
                <c:pt idx="34">
                  <c:v>3.3531257741520002</c:v>
                </c:pt>
                <c:pt idx="35">
                  <c:v>3.9122798155909999</c:v>
                </c:pt>
                <c:pt idx="36">
                  <c:v>4.0283878099020001</c:v>
                </c:pt>
                <c:pt idx="37">
                  <c:v>4.0627883688740001</c:v>
                </c:pt>
                <c:pt idx="38">
                  <c:v>4.2639981355850001</c:v>
                </c:pt>
                <c:pt idx="39">
                  <c:v>5.7751458404480003</c:v>
                </c:pt>
                <c:pt idx="40">
                  <c:v>7.2603793599559996</c:v>
                </c:pt>
                <c:pt idx="41">
                  <c:v>8.3824894104660004</c:v>
                </c:pt>
                <c:pt idx="42">
                  <c:v>7.7734022378200001</c:v>
                </c:pt>
                <c:pt idx="43">
                  <c:v>6.726245408094</c:v>
                </c:pt>
                <c:pt idx="44">
                  <c:v>5.5073585624429997</c:v>
                </c:pt>
                <c:pt idx="45">
                  <c:v>4.6762125406999999</c:v>
                </c:pt>
                <c:pt idx="46">
                  <c:v>4.0800880001759996</c:v>
                </c:pt>
                <c:pt idx="47">
                  <c:v>3.8987819837290001</c:v>
                </c:pt>
                <c:pt idx="48">
                  <c:v>4.1952113475599999</c:v>
                </c:pt>
                <c:pt idx="49">
                  <c:v>4.5742796667079997</c:v>
                </c:pt>
                <c:pt idx="50">
                  <c:v>4.9053652474289997</c:v>
                </c:pt>
                <c:pt idx="51">
                  <c:v>4.8099733503450004</c:v>
                </c:pt>
                <c:pt idx="52">
                  <c:v>5.1225430498289999</c:v>
                </c:pt>
                <c:pt idx="53">
                  <c:v>5.4562207784450001</c:v>
                </c:pt>
                <c:pt idx="54">
                  <c:v>5.9879549897570001</c:v>
                </c:pt>
                <c:pt idx="55">
                  <c:v>6.274179255061</c:v>
                </c:pt>
                <c:pt idx="56">
                  <c:v>6.6323660755749998</c:v>
                </c:pt>
              </c:numCache>
            </c:numRef>
          </c:val>
          <c:smooth val="0"/>
          <c:extLst>
            <c:ext xmlns:c16="http://schemas.microsoft.com/office/drawing/2014/chart" uri="{C3380CC4-5D6E-409C-BE32-E72D297353CC}">
              <c16:uniqueId val="{00000000-6C8E-45AD-90D1-DCFBF979FE2C}"/>
            </c:ext>
          </c:extLst>
        </c:ser>
        <c:ser>
          <c:idx val="1"/>
          <c:order val="1"/>
          <c:tx>
            <c:strRef>
              <c:f>data!$C$7</c:f>
              <c:strCache>
                <c:ptCount val="1"/>
                <c:pt idx="0">
                  <c:v>Public sector</c:v>
                </c:pt>
              </c:strCache>
            </c:strRef>
          </c:tx>
          <c:spPr>
            <a:ln w="28575" cap="rnd">
              <a:solidFill>
                <a:schemeClr val="accent2"/>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data!$C$8:$C$64</c:f>
              <c:numCache>
                <c:formatCode>0.0</c:formatCode>
                <c:ptCount val="57"/>
                <c:pt idx="0">
                  <c:v>2.0216174853750002</c:v>
                </c:pt>
                <c:pt idx="1">
                  <c:v>2.3008695211500001</c:v>
                </c:pt>
                <c:pt idx="2">
                  <c:v>2.4525363706190002</c:v>
                </c:pt>
                <c:pt idx="3">
                  <c:v>2.4772025032610001</c:v>
                </c:pt>
                <c:pt idx="4">
                  <c:v>2.2694718850400002</c:v>
                </c:pt>
                <c:pt idx="5">
                  <c:v>2.2620427690049998</c:v>
                </c:pt>
                <c:pt idx="6">
                  <c:v>2.4548607373900002</c:v>
                </c:pt>
                <c:pt idx="7">
                  <c:v>2.6868145559130001</c:v>
                </c:pt>
                <c:pt idx="8">
                  <c:v>2.8052825867790001</c:v>
                </c:pt>
                <c:pt idx="9">
                  <c:v>2.689939123607</c:v>
                </c:pt>
                <c:pt idx="10">
                  <c:v>2.854534881353</c:v>
                </c:pt>
                <c:pt idx="11">
                  <c:v>2.8463596725949998</c:v>
                </c:pt>
                <c:pt idx="12">
                  <c:v>2.9214128526850001</c:v>
                </c:pt>
                <c:pt idx="13">
                  <c:v>2.6118383345280001</c:v>
                </c:pt>
                <c:pt idx="14">
                  <c:v>2.39938344215</c:v>
                </c:pt>
                <c:pt idx="15">
                  <c:v>2.9398312700310001</c:v>
                </c:pt>
                <c:pt idx="16">
                  <c:v>3.4799908853020001</c:v>
                </c:pt>
                <c:pt idx="17">
                  <c:v>3.914879363566</c:v>
                </c:pt>
                <c:pt idx="18">
                  <c:v>3.478372204462</c:v>
                </c:pt>
                <c:pt idx="19">
                  <c:v>3.2820466393730001</c:v>
                </c:pt>
                <c:pt idx="20">
                  <c:v>3.242726089744</c:v>
                </c:pt>
                <c:pt idx="21">
                  <c:v>3.3244910344849998</c:v>
                </c:pt>
                <c:pt idx="22">
                  <c:v>3.3605825167679999</c:v>
                </c:pt>
                <c:pt idx="23">
                  <c:v>3.3413762072790001</c:v>
                </c:pt>
                <c:pt idx="24">
                  <c:v>3.2223696136569999</c:v>
                </c:pt>
                <c:pt idx="25">
                  <c:v>3.232566596282</c:v>
                </c:pt>
                <c:pt idx="26">
                  <c:v>3.2823117905369998</c:v>
                </c:pt>
                <c:pt idx="27">
                  <c:v>3.2946879923310002</c:v>
                </c:pt>
                <c:pt idx="28">
                  <c:v>3.7690664225930002</c:v>
                </c:pt>
                <c:pt idx="29">
                  <c:v>4.1293427758629999</c:v>
                </c:pt>
                <c:pt idx="30">
                  <c:v>4.4278481975570001</c:v>
                </c:pt>
                <c:pt idx="31">
                  <c:v>4.1380535405909997</c:v>
                </c:pt>
                <c:pt idx="32">
                  <c:v>4.089995378956</c:v>
                </c:pt>
                <c:pt idx="33">
                  <c:v>4.0843804251769997</c:v>
                </c:pt>
                <c:pt idx="34">
                  <c:v>4.2093252482969996</c:v>
                </c:pt>
                <c:pt idx="35">
                  <c:v>4.185682381076</c:v>
                </c:pt>
                <c:pt idx="36">
                  <c:v>4.707324640935</c:v>
                </c:pt>
                <c:pt idx="37">
                  <c:v>5.159147651984</c:v>
                </c:pt>
                <c:pt idx="38">
                  <c:v>5.4624163355290003</c:v>
                </c:pt>
                <c:pt idx="39">
                  <c:v>4.8688873574490001</c:v>
                </c:pt>
                <c:pt idx="40">
                  <c:v>3.7166275937159998</c:v>
                </c:pt>
                <c:pt idx="41">
                  <c:v>2.7723769450029998</c:v>
                </c:pt>
                <c:pt idx="42">
                  <c:v>2.4956039242819998</c:v>
                </c:pt>
                <c:pt idx="43">
                  <c:v>2.6869251319259999</c:v>
                </c:pt>
                <c:pt idx="44">
                  <c:v>2.6489145746829998</c:v>
                </c:pt>
                <c:pt idx="45">
                  <c:v>2.659789301814</c:v>
                </c:pt>
                <c:pt idx="46">
                  <c:v>2.5982323457110001</c:v>
                </c:pt>
                <c:pt idx="47">
                  <c:v>2.7095553914430002</c:v>
                </c:pt>
                <c:pt idx="48">
                  <c:v>2.3552111888459999</c:v>
                </c:pt>
                <c:pt idx="49">
                  <c:v>2.0741533677809998</c:v>
                </c:pt>
                <c:pt idx="50">
                  <c:v>1.7862058206139999</c:v>
                </c:pt>
                <c:pt idx="51">
                  <c:v>1.7027439204329999</c:v>
                </c:pt>
                <c:pt idx="52">
                  <c:v>1.7559626055969999</c:v>
                </c:pt>
                <c:pt idx="53">
                  <c:v>1.815269531515</c:v>
                </c:pt>
                <c:pt idx="54">
                  <c:v>2.0107396876169998</c:v>
                </c:pt>
                <c:pt idx="55">
                  <c:v>2.168884225617</c:v>
                </c:pt>
                <c:pt idx="56">
                  <c:v>2.168884225617</c:v>
                </c:pt>
              </c:numCache>
            </c:numRef>
          </c:val>
          <c:smooth val="0"/>
          <c:extLst>
            <c:ext xmlns:c16="http://schemas.microsoft.com/office/drawing/2014/chart" uri="{C3380CC4-5D6E-409C-BE32-E72D297353CC}">
              <c16:uniqueId val="{00000001-6C8E-45AD-90D1-DCFBF979FE2C}"/>
            </c:ext>
          </c:extLst>
        </c:ser>
        <c:ser>
          <c:idx val="2"/>
          <c:order val="2"/>
          <c:tx>
            <c:strRef>
              <c:f>data!$D$7</c:f>
              <c:strCache>
                <c:ptCount val="1"/>
                <c:pt idx="0">
                  <c:v>Finance and business services</c:v>
                </c:pt>
              </c:strCache>
            </c:strRef>
          </c:tx>
          <c:spPr>
            <a:ln w="28575" cap="rnd">
              <a:solidFill>
                <a:schemeClr val="accent3"/>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data!$D$8:$D$64</c:f>
              <c:numCache>
                <c:formatCode>0.0</c:formatCode>
                <c:ptCount val="57"/>
                <c:pt idx="0">
                  <c:v>2.2538189188360001</c:v>
                </c:pt>
                <c:pt idx="1">
                  <c:v>2.5779522194109998</c:v>
                </c:pt>
                <c:pt idx="2">
                  <c:v>2.7832024615919999</c:v>
                </c:pt>
                <c:pt idx="3">
                  <c:v>2.8470117195369999</c:v>
                </c:pt>
                <c:pt idx="4">
                  <c:v>2.5113494201369999</c:v>
                </c:pt>
                <c:pt idx="5">
                  <c:v>2.251487171815</c:v>
                </c:pt>
                <c:pt idx="6">
                  <c:v>2.3833697330549999</c:v>
                </c:pt>
                <c:pt idx="7">
                  <c:v>2.4442600279460001</c:v>
                </c:pt>
                <c:pt idx="8">
                  <c:v>2.6037878123290001</c:v>
                </c:pt>
                <c:pt idx="9">
                  <c:v>2.8585291903369998</c:v>
                </c:pt>
                <c:pt idx="10">
                  <c:v>3.266895388255</c:v>
                </c:pt>
                <c:pt idx="11">
                  <c:v>3.6193489755730002</c:v>
                </c:pt>
                <c:pt idx="12">
                  <c:v>4.0146642670409998</c:v>
                </c:pt>
                <c:pt idx="13">
                  <c:v>3.9202426956409999</c:v>
                </c:pt>
                <c:pt idx="14">
                  <c:v>4.0276796689780001</c:v>
                </c:pt>
                <c:pt idx="15">
                  <c:v>3.9825209243640001</c:v>
                </c:pt>
                <c:pt idx="16">
                  <c:v>4.3141271902870004</c:v>
                </c:pt>
                <c:pt idx="17">
                  <c:v>4.68017407393</c:v>
                </c:pt>
                <c:pt idx="18">
                  <c:v>4.586813398086</c:v>
                </c:pt>
                <c:pt idx="19">
                  <c:v>4.6862050316839996</c:v>
                </c:pt>
                <c:pt idx="20">
                  <c:v>4.4848442039389997</c:v>
                </c:pt>
                <c:pt idx="21">
                  <c:v>4.5858835090400003</c:v>
                </c:pt>
                <c:pt idx="22">
                  <c:v>4.3828825841940002</c:v>
                </c:pt>
                <c:pt idx="23">
                  <c:v>4.1352771946709996</c:v>
                </c:pt>
                <c:pt idx="24">
                  <c:v>3.4685346518390001</c:v>
                </c:pt>
                <c:pt idx="25">
                  <c:v>3.2246870698680001</c:v>
                </c:pt>
                <c:pt idx="26">
                  <c:v>2.6922858890370001</c:v>
                </c:pt>
                <c:pt idx="27">
                  <c:v>2.3589126600819998</c:v>
                </c:pt>
                <c:pt idx="28">
                  <c:v>1.6615198119300001</c:v>
                </c:pt>
                <c:pt idx="29">
                  <c:v>1.015343923928</c:v>
                </c:pt>
                <c:pt idx="30">
                  <c:v>1.225315152806</c:v>
                </c:pt>
                <c:pt idx="31">
                  <c:v>2.3221114662879998</c:v>
                </c:pt>
                <c:pt idx="32">
                  <c:v>3.7411089925829999</c:v>
                </c:pt>
                <c:pt idx="33">
                  <c:v>4.6131044342059999</c:v>
                </c:pt>
                <c:pt idx="34">
                  <c:v>5.0044343484420004</c:v>
                </c:pt>
                <c:pt idx="35">
                  <c:v>5.3752354629359997</c:v>
                </c:pt>
                <c:pt idx="36">
                  <c:v>6.240193113748</c:v>
                </c:pt>
                <c:pt idx="37">
                  <c:v>6.6049750385420003</c:v>
                </c:pt>
                <c:pt idx="38">
                  <c:v>7.173618932748</c:v>
                </c:pt>
                <c:pt idx="39">
                  <c:v>8.0927225189259993</c:v>
                </c:pt>
                <c:pt idx="40">
                  <c:v>9.1517033510359997</c:v>
                </c:pt>
                <c:pt idx="41">
                  <c:v>9.9967277778370001</c:v>
                </c:pt>
                <c:pt idx="42">
                  <c:v>9.8489826732579999</c:v>
                </c:pt>
                <c:pt idx="43">
                  <c:v>9.0429524338909992</c:v>
                </c:pt>
                <c:pt idx="44">
                  <c:v>7.8464611713719998</c:v>
                </c:pt>
                <c:pt idx="45">
                  <c:v>6.8427733072850003</c:v>
                </c:pt>
                <c:pt idx="46">
                  <c:v>6.3911830999320003</c:v>
                </c:pt>
                <c:pt idx="47">
                  <c:v>6.5764222462630002</c:v>
                </c:pt>
                <c:pt idx="48">
                  <c:v>6.169244976091</c:v>
                </c:pt>
                <c:pt idx="49">
                  <c:v>6.0968039601159996</c:v>
                </c:pt>
                <c:pt idx="50">
                  <c:v>5.7993524182060003</c:v>
                </c:pt>
                <c:pt idx="51">
                  <c:v>5.4988171840110001</c:v>
                </c:pt>
                <c:pt idx="52">
                  <c:v>5.642513952601</c:v>
                </c:pt>
                <c:pt idx="53">
                  <c:v>5.7461472923360004</c:v>
                </c:pt>
                <c:pt idx="54">
                  <c:v>5.9639881648150004</c:v>
                </c:pt>
                <c:pt idx="55">
                  <c:v>5.9519426316299997</c:v>
                </c:pt>
                <c:pt idx="56">
                  <c:v>6.2318774865210003</c:v>
                </c:pt>
              </c:numCache>
            </c:numRef>
          </c:val>
          <c:smooth val="0"/>
          <c:extLst>
            <c:ext xmlns:c16="http://schemas.microsoft.com/office/drawing/2014/chart" uri="{C3380CC4-5D6E-409C-BE32-E72D297353CC}">
              <c16:uniqueId val="{00000002-6C8E-45AD-90D1-DCFBF979FE2C}"/>
            </c:ext>
          </c:extLst>
        </c:ser>
        <c:ser>
          <c:idx val="3"/>
          <c:order val="3"/>
          <c:tx>
            <c:strRef>
              <c:f>data!$E$7</c:f>
              <c:strCache>
                <c:ptCount val="1"/>
                <c:pt idx="0">
                  <c:v>Manufacturing</c:v>
                </c:pt>
              </c:strCache>
            </c:strRef>
          </c:tx>
          <c:spPr>
            <a:ln w="28575" cap="rnd">
              <a:solidFill>
                <a:schemeClr val="accent4"/>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data!$E$8:$E$64</c:f>
              <c:numCache>
                <c:formatCode>0.0</c:formatCode>
                <c:ptCount val="57"/>
                <c:pt idx="0">
                  <c:v>2.8708236337819999</c:v>
                </c:pt>
                <c:pt idx="1">
                  <c:v>2.896656337259</c:v>
                </c:pt>
                <c:pt idx="2">
                  <c:v>2.7410298619010001</c:v>
                </c:pt>
                <c:pt idx="3">
                  <c:v>2.6897551419579999</c:v>
                </c:pt>
                <c:pt idx="4">
                  <c:v>2.4961929918860002</c:v>
                </c:pt>
                <c:pt idx="5">
                  <c:v>2.4083097006490002</c:v>
                </c:pt>
                <c:pt idx="6">
                  <c:v>2.4297833566490001</c:v>
                </c:pt>
                <c:pt idx="7">
                  <c:v>2.3371873649600001</c:v>
                </c:pt>
                <c:pt idx="8">
                  <c:v>2.2912574074759999</c:v>
                </c:pt>
                <c:pt idx="9">
                  <c:v>2.095927982644</c:v>
                </c:pt>
                <c:pt idx="10">
                  <c:v>2.0846743220769999</c:v>
                </c:pt>
                <c:pt idx="11">
                  <c:v>1.8679602762400001</c:v>
                </c:pt>
                <c:pt idx="12">
                  <c:v>1.9173200869310001</c:v>
                </c:pt>
                <c:pt idx="13">
                  <c:v>2.0189369398219998</c:v>
                </c:pt>
                <c:pt idx="14">
                  <c:v>2.2361870819490002</c:v>
                </c:pt>
                <c:pt idx="15">
                  <c:v>2.2753339575070002</c:v>
                </c:pt>
                <c:pt idx="16">
                  <c:v>2.4108132365250001</c:v>
                </c:pt>
                <c:pt idx="17">
                  <c:v>2.4627365065300002</c:v>
                </c:pt>
                <c:pt idx="18">
                  <c:v>2.4810572146980001</c:v>
                </c:pt>
                <c:pt idx="19">
                  <c:v>2.5937891412930001</c:v>
                </c:pt>
                <c:pt idx="20">
                  <c:v>2.655262405018</c:v>
                </c:pt>
                <c:pt idx="21">
                  <c:v>2.7646336143069998</c:v>
                </c:pt>
                <c:pt idx="22">
                  <c:v>2.7182108022740001</c:v>
                </c:pt>
                <c:pt idx="23">
                  <c:v>2.77983314511</c:v>
                </c:pt>
                <c:pt idx="24">
                  <c:v>2.4208240304989999</c:v>
                </c:pt>
                <c:pt idx="25">
                  <c:v>2.106244382451</c:v>
                </c:pt>
                <c:pt idx="26">
                  <c:v>1.488812504242</c:v>
                </c:pt>
                <c:pt idx="27">
                  <c:v>-3.8979996787000003E-2</c:v>
                </c:pt>
                <c:pt idx="28">
                  <c:v>-1.5719651043130001</c:v>
                </c:pt>
                <c:pt idx="29">
                  <c:v>-2.4890310019849999</c:v>
                </c:pt>
                <c:pt idx="30">
                  <c:v>-1.7198511395760001</c:v>
                </c:pt>
                <c:pt idx="31">
                  <c:v>-0.86897373412599999</c:v>
                </c:pt>
                <c:pt idx="32">
                  <c:v>-7.8117134850999997E-2</c:v>
                </c:pt>
                <c:pt idx="33">
                  <c:v>0.54777845823600002</c:v>
                </c:pt>
                <c:pt idx="34">
                  <c:v>1.083375065452</c:v>
                </c:pt>
                <c:pt idx="35">
                  <c:v>1.67192540163</c:v>
                </c:pt>
                <c:pt idx="36">
                  <c:v>1.796440367233</c:v>
                </c:pt>
                <c:pt idx="37">
                  <c:v>1.868548690463</c:v>
                </c:pt>
                <c:pt idx="38">
                  <c:v>2.0501291114160001</c:v>
                </c:pt>
                <c:pt idx="39">
                  <c:v>3.7143147112160002</c:v>
                </c:pt>
                <c:pt idx="40">
                  <c:v>5.3341204899869998</c:v>
                </c:pt>
                <c:pt idx="41">
                  <c:v>6.2534611206850004</c:v>
                </c:pt>
                <c:pt idx="42">
                  <c:v>5.2732410889430001</c:v>
                </c:pt>
                <c:pt idx="43">
                  <c:v>4.1328589379169998</c:v>
                </c:pt>
                <c:pt idx="44">
                  <c:v>3.2610164693039998</c:v>
                </c:pt>
                <c:pt idx="45">
                  <c:v>2.6015712504200001</c:v>
                </c:pt>
                <c:pt idx="46">
                  <c:v>2.229456790909</c:v>
                </c:pt>
                <c:pt idx="47">
                  <c:v>1.8853942780490001</c:v>
                </c:pt>
                <c:pt idx="48">
                  <c:v>2.3163896742849999</c:v>
                </c:pt>
                <c:pt idx="49">
                  <c:v>2.4017061528460002</c:v>
                </c:pt>
                <c:pt idx="50">
                  <c:v>2.6841156613730002</c:v>
                </c:pt>
                <c:pt idx="51">
                  <c:v>2.673381060324</c:v>
                </c:pt>
                <c:pt idx="52">
                  <c:v>3.1929911876129999</c:v>
                </c:pt>
                <c:pt idx="53">
                  <c:v>3.7508606792950001</c:v>
                </c:pt>
                <c:pt idx="54">
                  <c:v>4.2580651584210001</c:v>
                </c:pt>
                <c:pt idx="55">
                  <c:v>4.5808046726380001</c:v>
                </c:pt>
                <c:pt idx="56">
                  <c:v>4.9016344991079999</c:v>
                </c:pt>
              </c:numCache>
            </c:numRef>
          </c:val>
          <c:smooth val="0"/>
          <c:extLst>
            <c:ext xmlns:c16="http://schemas.microsoft.com/office/drawing/2014/chart" uri="{C3380CC4-5D6E-409C-BE32-E72D297353CC}">
              <c16:uniqueId val="{00000003-6C8E-45AD-90D1-DCFBF979FE2C}"/>
            </c:ext>
          </c:extLst>
        </c:ser>
        <c:ser>
          <c:idx val="4"/>
          <c:order val="4"/>
          <c:tx>
            <c:strRef>
              <c:f>data!$F$7</c:f>
              <c:strCache>
                <c:ptCount val="1"/>
                <c:pt idx="0">
                  <c:v>Construction</c:v>
                </c:pt>
              </c:strCache>
            </c:strRef>
          </c:tx>
          <c:spPr>
            <a:ln w="28575" cap="rnd">
              <a:solidFill>
                <a:schemeClr val="accent5"/>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data!$F$8:$F$64</c:f>
              <c:numCache>
                <c:formatCode>0.0</c:formatCode>
                <c:ptCount val="57"/>
                <c:pt idx="0">
                  <c:v>3.4299748412070001</c:v>
                </c:pt>
                <c:pt idx="1">
                  <c:v>4.1060910094259997</c:v>
                </c:pt>
                <c:pt idx="2">
                  <c:v>4.6393615910149997</c:v>
                </c:pt>
                <c:pt idx="3">
                  <c:v>5.083461437925</c:v>
                </c:pt>
                <c:pt idx="4">
                  <c:v>5.6968215116219998</c:v>
                </c:pt>
                <c:pt idx="5">
                  <c:v>5.5307860814609997</c:v>
                </c:pt>
                <c:pt idx="6">
                  <c:v>5.1487944661169998</c:v>
                </c:pt>
                <c:pt idx="7">
                  <c:v>4.5882203069880001</c:v>
                </c:pt>
                <c:pt idx="8">
                  <c:v>3.7541611197789999</c:v>
                </c:pt>
                <c:pt idx="9">
                  <c:v>3.338388849857</c:v>
                </c:pt>
                <c:pt idx="10">
                  <c:v>3.6302495120399998</c:v>
                </c:pt>
                <c:pt idx="11">
                  <c:v>3.902576000467</c:v>
                </c:pt>
                <c:pt idx="12">
                  <c:v>4.2145339128170001</c:v>
                </c:pt>
                <c:pt idx="13">
                  <c:v>4.2235407322749996</c:v>
                </c:pt>
                <c:pt idx="14">
                  <c:v>4.0226836727170001</c:v>
                </c:pt>
                <c:pt idx="15">
                  <c:v>4.4036873772799998</c:v>
                </c:pt>
                <c:pt idx="16">
                  <c:v>4.4887742946089997</c:v>
                </c:pt>
                <c:pt idx="17">
                  <c:v>5.1429280529249999</c:v>
                </c:pt>
                <c:pt idx="18">
                  <c:v>5.368017712316</c:v>
                </c:pt>
                <c:pt idx="19">
                  <c:v>5.5366352926719999</c:v>
                </c:pt>
                <c:pt idx="20">
                  <c:v>5.6483146387319998</c:v>
                </c:pt>
                <c:pt idx="21">
                  <c:v>5.4165878454209997</c:v>
                </c:pt>
                <c:pt idx="22">
                  <c:v>4.620938368849</c:v>
                </c:pt>
                <c:pt idx="23">
                  <c:v>3.4456160603249999</c:v>
                </c:pt>
                <c:pt idx="24">
                  <c:v>2.6408965148000001</c:v>
                </c:pt>
                <c:pt idx="25">
                  <c:v>2.2512538994170002</c:v>
                </c:pt>
                <c:pt idx="26">
                  <c:v>1.9869616707040001</c:v>
                </c:pt>
                <c:pt idx="27">
                  <c:v>-1.7603139922240001</c:v>
                </c:pt>
                <c:pt idx="28">
                  <c:v>-5.6398275454959998</c:v>
                </c:pt>
                <c:pt idx="29">
                  <c:v>-8.6808445601010007</c:v>
                </c:pt>
                <c:pt idx="30">
                  <c:v>-7.4532345520329999</c:v>
                </c:pt>
                <c:pt idx="31">
                  <c:v>-5.1312755955049996</c:v>
                </c:pt>
                <c:pt idx="32">
                  <c:v>-2.7950857143049999</c:v>
                </c:pt>
                <c:pt idx="33">
                  <c:v>-1.1369426907410001</c:v>
                </c:pt>
                <c:pt idx="34">
                  <c:v>5.1343518716E-2</c:v>
                </c:pt>
                <c:pt idx="35">
                  <c:v>1.340353957769</c:v>
                </c:pt>
                <c:pt idx="36">
                  <c:v>1.738273896992</c:v>
                </c:pt>
                <c:pt idx="37">
                  <c:v>1.6023316309890001</c:v>
                </c:pt>
                <c:pt idx="38">
                  <c:v>1.4061667991910001</c:v>
                </c:pt>
                <c:pt idx="39">
                  <c:v>4.7439595776859997</c:v>
                </c:pt>
                <c:pt idx="40">
                  <c:v>8.9039419649959992</c:v>
                </c:pt>
                <c:pt idx="41">
                  <c:v>12.105309669427999</c:v>
                </c:pt>
                <c:pt idx="42">
                  <c:v>10.576096568484999</c:v>
                </c:pt>
                <c:pt idx="43">
                  <c:v>8.0991131106969991</c:v>
                </c:pt>
                <c:pt idx="44">
                  <c:v>5.4925665290210004</c:v>
                </c:pt>
                <c:pt idx="45">
                  <c:v>4.0223456534329998</c:v>
                </c:pt>
                <c:pt idx="46">
                  <c:v>2.918656148652</c:v>
                </c:pt>
                <c:pt idx="47">
                  <c:v>2.1467039876710001</c:v>
                </c:pt>
                <c:pt idx="48">
                  <c:v>2.3967686837139999</c:v>
                </c:pt>
                <c:pt idx="49">
                  <c:v>3.1159114301869999</c:v>
                </c:pt>
                <c:pt idx="50">
                  <c:v>4.4036168754569998</c:v>
                </c:pt>
                <c:pt idx="51">
                  <c:v>4.9080091470219998</c:v>
                </c:pt>
                <c:pt idx="52">
                  <c:v>5.2788022855310004</c:v>
                </c:pt>
                <c:pt idx="53">
                  <c:v>5.3917785116220003</c:v>
                </c:pt>
                <c:pt idx="54">
                  <c:v>5.420623071753</c:v>
                </c:pt>
                <c:pt idx="55">
                  <c:v>5.0643059833360002</c:v>
                </c:pt>
                <c:pt idx="56">
                  <c:v>5.3998850074410001</c:v>
                </c:pt>
              </c:numCache>
            </c:numRef>
          </c:val>
          <c:smooth val="0"/>
          <c:extLst>
            <c:ext xmlns:c16="http://schemas.microsoft.com/office/drawing/2014/chart" uri="{C3380CC4-5D6E-409C-BE32-E72D297353CC}">
              <c16:uniqueId val="{00000004-6C8E-45AD-90D1-DCFBF979FE2C}"/>
            </c:ext>
          </c:extLst>
        </c:ser>
        <c:ser>
          <c:idx val="5"/>
          <c:order val="5"/>
          <c:tx>
            <c:strRef>
              <c:f>data!$G$7</c:f>
              <c:strCache>
                <c:ptCount val="1"/>
                <c:pt idx="0">
                  <c:v>Wholesailing, retailing, hotels &amp; restaurants</c:v>
                </c:pt>
              </c:strCache>
            </c:strRef>
          </c:tx>
          <c:spPr>
            <a:ln w="28575" cap="rnd">
              <a:solidFill>
                <a:schemeClr val="accent6"/>
              </a:solidFill>
              <a:round/>
            </a:ln>
            <a:effectLst/>
          </c:spPr>
          <c:marker>
            <c:symbol val="none"/>
          </c:marker>
          <c:cat>
            <c:numRef>
              <c:f>data!$A$8:$A$64</c:f>
              <c:numCache>
                <c:formatCode>mmm\ yy</c:formatCode>
                <c:ptCount val="57"/>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44683</c:v>
                </c:pt>
                <c:pt idx="53" formatCode="mmm\-yy">
                  <c:v>44713</c:v>
                </c:pt>
                <c:pt idx="54" formatCode="mmm\-yy">
                  <c:v>44743</c:v>
                </c:pt>
                <c:pt idx="55" formatCode="mmm\-yy">
                  <c:v>44774</c:v>
                </c:pt>
                <c:pt idx="56" formatCode="mmm\-yy">
                  <c:v>44805</c:v>
                </c:pt>
              </c:numCache>
            </c:numRef>
          </c:cat>
          <c:val>
            <c:numRef>
              <c:f>data!$G$8:$G$64</c:f>
              <c:numCache>
                <c:formatCode>0.0</c:formatCode>
                <c:ptCount val="57"/>
                <c:pt idx="0">
                  <c:v>2.1171862366030001</c:v>
                </c:pt>
                <c:pt idx="1">
                  <c:v>2.41933356909</c:v>
                </c:pt>
                <c:pt idx="2">
                  <c:v>2.430896052644</c:v>
                </c:pt>
                <c:pt idx="3">
                  <c:v>2.4666177987750002</c:v>
                </c:pt>
                <c:pt idx="4">
                  <c:v>2.5944064039299999</c:v>
                </c:pt>
                <c:pt idx="5">
                  <c:v>2.7224441388999998</c:v>
                </c:pt>
                <c:pt idx="6">
                  <c:v>3.4928986393349999</c:v>
                </c:pt>
                <c:pt idx="7">
                  <c:v>4.0418754914889998</c:v>
                </c:pt>
                <c:pt idx="8">
                  <c:v>4.0690329752669996</c:v>
                </c:pt>
                <c:pt idx="9">
                  <c:v>3.8378582814470001</c:v>
                </c:pt>
                <c:pt idx="10">
                  <c:v>3.3081375330560001</c:v>
                </c:pt>
                <c:pt idx="11">
                  <c:v>3.2830143003910002</c:v>
                </c:pt>
                <c:pt idx="12">
                  <c:v>3.0419482940320002</c:v>
                </c:pt>
                <c:pt idx="13">
                  <c:v>2.866305726492</c:v>
                </c:pt>
                <c:pt idx="14">
                  <c:v>2.5819355111190001</c:v>
                </c:pt>
                <c:pt idx="15">
                  <c:v>2.5945516845840002</c:v>
                </c:pt>
                <c:pt idx="16">
                  <c:v>2.7213132236500002</c:v>
                </c:pt>
                <c:pt idx="17">
                  <c:v>3.1532865965129999</c:v>
                </c:pt>
                <c:pt idx="18">
                  <c:v>3.1964035521650001</c:v>
                </c:pt>
                <c:pt idx="19">
                  <c:v>3.0847716389630002</c:v>
                </c:pt>
                <c:pt idx="20">
                  <c:v>3.1239302140660001</c:v>
                </c:pt>
                <c:pt idx="21">
                  <c:v>2.4894864760250002</c:v>
                </c:pt>
                <c:pt idx="22">
                  <c:v>2.1447322027240001</c:v>
                </c:pt>
                <c:pt idx="23">
                  <c:v>1.4177946073450001</c:v>
                </c:pt>
                <c:pt idx="24">
                  <c:v>1.9267366877659999</c:v>
                </c:pt>
                <c:pt idx="25">
                  <c:v>2.1748136893600001</c:v>
                </c:pt>
                <c:pt idx="26">
                  <c:v>2.3176437902370002</c:v>
                </c:pt>
                <c:pt idx="27">
                  <c:v>9.4833963416000006E-2</c:v>
                </c:pt>
                <c:pt idx="28">
                  <c:v>-2.2055534019769998</c:v>
                </c:pt>
                <c:pt idx="29">
                  <c:v>-3.9032209042599999</c:v>
                </c:pt>
                <c:pt idx="30">
                  <c:v>-3.0848982654660002</c:v>
                </c:pt>
                <c:pt idx="31">
                  <c:v>-1.561337209535</c:v>
                </c:pt>
                <c:pt idx="32">
                  <c:v>-0.20258390281899999</c:v>
                </c:pt>
                <c:pt idx="33">
                  <c:v>1.467180573514</c:v>
                </c:pt>
                <c:pt idx="34">
                  <c:v>2.5989477442319999</c:v>
                </c:pt>
                <c:pt idx="35">
                  <c:v>3.6669370163849999</c:v>
                </c:pt>
                <c:pt idx="36">
                  <c:v>2.7938673788289998</c:v>
                </c:pt>
                <c:pt idx="37">
                  <c:v>2.4964771494129998</c:v>
                </c:pt>
                <c:pt idx="38">
                  <c:v>2.2082284391089999</c:v>
                </c:pt>
                <c:pt idx="39">
                  <c:v>4.6663288340060003</c:v>
                </c:pt>
                <c:pt idx="40">
                  <c:v>7.0606573818760001</c:v>
                </c:pt>
                <c:pt idx="41">
                  <c:v>8.6635484537010008</c:v>
                </c:pt>
                <c:pt idx="42">
                  <c:v>7.5874059343500004</c:v>
                </c:pt>
                <c:pt idx="43">
                  <c:v>5.7692642616549996</c:v>
                </c:pt>
                <c:pt idx="44">
                  <c:v>4.6354125828230002</c:v>
                </c:pt>
                <c:pt idx="45">
                  <c:v>3.9498016818249999</c:v>
                </c:pt>
                <c:pt idx="46">
                  <c:v>3.8328668954970002</c:v>
                </c:pt>
                <c:pt idx="47">
                  <c:v>3.6764367765400001</c:v>
                </c:pt>
                <c:pt idx="48">
                  <c:v>4.9714923516100002</c:v>
                </c:pt>
                <c:pt idx="49">
                  <c:v>5.5940606697930004</c:v>
                </c:pt>
                <c:pt idx="50">
                  <c:v>6.361048736461</c:v>
                </c:pt>
                <c:pt idx="51">
                  <c:v>6.1067498759080001</c:v>
                </c:pt>
                <c:pt idx="52">
                  <c:v>6.3890549260020002</c:v>
                </c:pt>
                <c:pt idx="53">
                  <c:v>6.7425749263689996</c:v>
                </c:pt>
                <c:pt idx="54">
                  <c:v>7.1288289236919997</c:v>
                </c:pt>
                <c:pt idx="55">
                  <c:v>7.5482119205910001</c:v>
                </c:pt>
                <c:pt idx="56">
                  <c:v>7.3040396902179996</c:v>
                </c:pt>
              </c:numCache>
            </c:numRef>
          </c:val>
          <c:smooth val="0"/>
          <c:extLst>
            <c:ext xmlns:c16="http://schemas.microsoft.com/office/drawing/2014/chart" uri="{C3380CC4-5D6E-409C-BE32-E72D297353CC}">
              <c16:uniqueId val="{00000005-6C8E-45AD-90D1-DCFBF979FE2C}"/>
            </c:ext>
          </c:extLst>
        </c:ser>
        <c:dLbls>
          <c:showLegendKey val="0"/>
          <c:showVal val="0"/>
          <c:showCatName val="0"/>
          <c:showSerName val="0"/>
          <c:showPercent val="0"/>
          <c:showBubbleSize val="0"/>
        </c:dLbls>
        <c:smooth val="0"/>
        <c:axId val="437589608"/>
        <c:axId val="1"/>
      </c:lineChart>
      <c:dateAx>
        <c:axId val="437589608"/>
        <c:scaling>
          <c:orientation val="minMax"/>
          <c:min val="43132"/>
        </c:scaling>
        <c:delete val="0"/>
        <c:axPos val="b"/>
        <c:numFmt formatCode="mmm\ yy" sourceLinked="0"/>
        <c:majorTickMark val="out"/>
        <c:minorTickMark val="none"/>
        <c:tickLblPos val="low"/>
        <c:spPr>
          <a:noFill/>
          <a:ln w="9525" cap="flat" cmpd="sng" algn="ctr">
            <a:solidFill>
              <a:schemeClr val="tx1"/>
            </a:solidFill>
            <a:round/>
          </a:ln>
          <a:effectLst/>
        </c:spPr>
        <c:txPr>
          <a:bodyPr rot="-5400000" vert="horz"/>
          <a:lstStyle/>
          <a:p>
            <a:pPr>
              <a:defRPr sz="900" b="0" i="0" u="none" strike="noStrike" baseline="0">
                <a:solidFill>
                  <a:srgbClr val="333333"/>
                </a:solidFill>
                <a:latin typeface="Calibri"/>
                <a:ea typeface="Calibri"/>
                <a:cs typeface="Calibri"/>
              </a:defRPr>
            </a:pPr>
            <a:endParaRPr lang="en-US"/>
          </a:p>
        </c:txPr>
        <c:crossAx val="1"/>
        <c:crosses val="autoZero"/>
        <c:auto val="1"/>
        <c:lblOffset val="100"/>
        <c:baseTimeUnit val="months"/>
        <c:majorUnit val="1"/>
        <c:majorTimeUnit val="months"/>
      </c:dateAx>
      <c:valAx>
        <c:axId val="1"/>
        <c:scaling>
          <c:orientation val="minMax"/>
          <c:max val="15"/>
        </c:scaling>
        <c:delete val="0"/>
        <c:axPos val="r"/>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ln w="9525">
            <a:solidFill>
              <a:schemeClr val="tx1"/>
            </a:solidFill>
          </a:ln>
        </c:spPr>
        <c:txPr>
          <a:bodyPr rot="0" vert="horz"/>
          <a:lstStyle/>
          <a:p>
            <a:pPr>
              <a:defRPr sz="900" b="0" i="0" u="none" strike="noStrike" baseline="0">
                <a:solidFill>
                  <a:schemeClr val="tx1"/>
                </a:solidFill>
                <a:latin typeface="Calibri"/>
                <a:ea typeface="Calibri"/>
                <a:cs typeface="Calibri"/>
              </a:defRPr>
            </a:pPr>
            <a:endParaRPr lang="en-US"/>
          </a:p>
        </c:txPr>
        <c:crossAx val="437589608"/>
        <c:crosses val="max"/>
        <c:crossBetween val="between"/>
      </c:valAx>
      <c:spPr>
        <a:noFill/>
        <a:ln w="25400">
          <a:noFill/>
        </a:ln>
      </c:spPr>
    </c:plotArea>
    <c:legend>
      <c:legendPos val="r"/>
      <c:layout>
        <c:manualLayout>
          <c:xMode val="edge"/>
          <c:yMode val="edge"/>
          <c:x val="4.4767442542019149E-2"/>
          <c:y val="6.0150860128644158E-2"/>
          <c:w val="0.61808237571254121"/>
          <c:h val="0.11213246071528375"/>
        </c:manualLayout>
      </c:layout>
      <c:overlay val="0"/>
      <c:spPr>
        <a:noFill/>
        <a:ln w="25400">
          <a:noFill/>
        </a:ln>
      </c:spPr>
      <c:txPr>
        <a:bodyPr/>
        <a:lstStyle/>
        <a:p>
          <a:pPr>
            <a:defRPr sz="1100"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HGV!$Q$15</c:f>
              <c:strCache>
                <c:ptCount val="1"/>
                <c:pt idx="0">
                  <c:v>UK</c:v>
                </c:pt>
              </c:strCache>
            </c:strRef>
          </c:tx>
          <c:spPr>
            <a:solidFill>
              <a:schemeClr val="accent5">
                <a:lumMod val="75000"/>
              </a:schemeClr>
            </a:solidFill>
            <a:ln>
              <a:noFill/>
            </a:ln>
            <a:effectLst/>
          </c:spPr>
          <c:invertIfNegative val="0"/>
          <c:cat>
            <c:strRef>
              <c:f>HGV!$P$16:$P$36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HGV!$Q$16:$Q$36</c:f>
              <c:numCache>
                <c:formatCode>#,##0,</c:formatCode>
                <c:ptCount val="21"/>
                <c:pt idx="0">
                  <c:v>279594</c:v>
                </c:pt>
                <c:pt idx="1">
                  <c:v>273919</c:v>
                </c:pt>
                <c:pt idx="2">
                  <c:v>276831</c:v>
                </c:pt>
                <c:pt idx="3">
                  <c:v>270784</c:v>
                </c:pt>
                <c:pt idx="4">
                  <c:v>263744</c:v>
                </c:pt>
                <c:pt idx="5">
                  <c:v>265897</c:v>
                </c:pt>
                <c:pt idx="6">
                  <c:v>258185</c:v>
                </c:pt>
                <c:pt idx="7">
                  <c:v>259645</c:v>
                </c:pt>
                <c:pt idx="8">
                  <c:v>262796</c:v>
                </c:pt>
                <c:pt idx="9">
                  <c:v>256148</c:v>
                </c:pt>
                <c:pt idx="10">
                  <c:v>258121</c:v>
                </c:pt>
                <c:pt idx="11">
                  <c:v>259562</c:v>
                </c:pt>
                <c:pt idx="12">
                  <c:v>257353</c:v>
                </c:pt>
                <c:pt idx="13">
                  <c:v>249215</c:v>
                </c:pt>
                <c:pt idx="14">
                  <c:v>249245</c:v>
                </c:pt>
                <c:pt idx="15">
                  <c:v>233720</c:v>
                </c:pt>
                <c:pt idx="16">
                  <c:v>237879</c:v>
                </c:pt>
                <c:pt idx="17">
                  <c:v>231880</c:v>
                </c:pt>
                <c:pt idx="18">
                  <c:v>222156</c:v>
                </c:pt>
                <c:pt idx="19">
                  <c:v>230169</c:v>
                </c:pt>
                <c:pt idx="20">
                  <c:v>234347</c:v>
                </c:pt>
              </c:numCache>
            </c:numRef>
          </c:val>
          <c:extLst>
            <c:ext xmlns:c16="http://schemas.microsoft.com/office/drawing/2014/chart" uri="{C3380CC4-5D6E-409C-BE32-E72D297353CC}">
              <c16:uniqueId val="{00000000-ABCD-4E4A-BE63-B7C7B84B32AF}"/>
            </c:ext>
          </c:extLst>
        </c:ser>
        <c:ser>
          <c:idx val="1"/>
          <c:order val="1"/>
          <c:tx>
            <c:strRef>
              <c:f>HGV!$R$15</c:f>
              <c:strCache>
                <c:ptCount val="1"/>
                <c:pt idx="0">
                  <c:v>EU</c:v>
                </c:pt>
              </c:strCache>
            </c:strRef>
          </c:tx>
          <c:spPr>
            <a:solidFill>
              <a:schemeClr val="tx1"/>
            </a:solidFill>
            <a:ln>
              <a:noFill/>
            </a:ln>
            <a:effectLst/>
          </c:spPr>
          <c:invertIfNegative val="0"/>
          <c:cat>
            <c:strRef>
              <c:f>HGV!$P$16:$P$36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HGV!$R$16:$R$36</c:f>
              <c:numCache>
                <c:formatCode>#,##0,</c:formatCode>
                <c:ptCount val="21"/>
                <c:pt idx="0">
                  <c:v>39729</c:v>
                </c:pt>
                <c:pt idx="1">
                  <c:v>40690</c:v>
                </c:pt>
                <c:pt idx="2">
                  <c:v>38393</c:v>
                </c:pt>
                <c:pt idx="3">
                  <c:v>37169</c:v>
                </c:pt>
                <c:pt idx="4">
                  <c:v>38211</c:v>
                </c:pt>
                <c:pt idx="5">
                  <c:v>37664</c:v>
                </c:pt>
                <c:pt idx="6">
                  <c:v>39245</c:v>
                </c:pt>
                <c:pt idx="7">
                  <c:v>39122</c:v>
                </c:pt>
                <c:pt idx="8">
                  <c:v>39819</c:v>
                </c:pt>
                <c:pt idx="9">
                  <c:v>40469</c:v>
                </c:pt>
                <c:pt idx="10">
                  <c:v>42792</c:v>
                </c:pt>
                <c:pt idx="11">
                  <c:v>43569</c:v>
                </c:pt>
                <c:pt idx="12">
                  <c:v>39213</c:v>
                </c:pt>
                <c:pt idx="13">
                  <c:v>32188</c:v>
                </c:pt>
                <c:pt idx="14">
                  <c:v>32611</c:v>
                </c:pt>
                <c:pt idx="15">
                  <c:v>25778</c:v>
                </c:pt>
                <c:pt idx="16">
                  <c:v>27085</c:v>
                </c:pt>
                <c:pt idx="17">
                  <c:v>31506</c:v>
                </c:pt>
                <c:pt idx="18">
                  <c:v>27949</c:v>
                </c:pt>
                <c:pt idx="19">
                  <c:v>30723</c:v>
                </c:pt>
                <c:pt idx="20">
                  <c:v>29376</c:v>
                </c:pt>
              </c:numCache>
            </c:numRef>
          </c:val>
          <c:extLst>
            <c:ext xmlns:c16="http://schemas.microsoft.com/office/drawing/2014/chart" uri="{C3380CC4-5D6E-409C-BE32-E72D297353CC}">
              <c16:uniqueId val="{00000001-ABCD-4E4A-BE63-B7C7B84B32AF}"/>
            </c:ext>
          </c:extLst>
        </c:ser>
        <c:ser>
          <c:idx val="2"/>
          <c:order val="2"/>
          <c:tx>
            <c:strRef>
              <c:f>HGV!$S$15</c:f>
              <c:strCache>
                <c:ptCount val="1"/>
                <c:pt idx="0">
                  <c:v>non-EU</c:v>
                </c:pt>
              </c:strCache>
            </c:strRef>
          </c:tx>
          <c:spPr>
            <a:solidFill>
              <a:schemeClr val="accent6"/>
            </a:solidFill>
            <a:ln>
              <a:noFill/>
            </a:ln>
            <a:effectLst/>
          </c:spPr>
          <c:invertIfNegative val="0"/>
          <c:cat>
            <c:strRef>
              <c:f>HGV!$P$16:$P$36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HGV!$S$16:$S$36</c:f>
              <c:numCache>
                <c:formatCode>#,##0,</c:formatCode>
                <c:ptCount val="21"/>
                <c:pt idx="0">
                  <c:v>1750</c:v>
                </c:pt>
                <c:pt idx="1">
                  <c:v>1883</c:v>
                </c:pt>
                <c:pt idx="2">
                  <c:v>2933</c:v>
                </c:pt>
                <c:pt idx="3">
                  <c:v>3235</c:v>
                </c:pt>
                <c:pt idx="4">
                  <c:v>4035</c:v>
                </c:pt>
                <c:pt idx="5">
                  <c:v>4898</c:v>
                </c:pt>
                <c:pt idx="6">
                  <c:v>4819</c:v>
                </c:pt>
                <c:pt idx="7">
                  <c:v>5400</c:v>
                </c:pt>
                <c:pt idx="8">
                  <c:v>4505</c:v>
                </c:pt>
                <c:pt idx="9">
                  <c:v>3475</c:v>
                </c:pt>
                <c:pt idx="10">
                  <c:v>2965</c:v>
                </c:pt>
                <c:pt idx="11">
                  <c:v>2903</c:v>
                </c:pt>
                <c:pt idx="12">
                  <c:v>2809</c:v>
                </c:pt>
                <c:pt idx="13">
                  <c:v>2140</c:v>
                </c:pt>
                <c:pt idx="14">
                  <c:v>1578</c:v>
                </c:pt>
                <c:pt idx="15">
                  <c:v>2123</c:v>
                </c:pt>
                <c:pt idx="16">
                  <c:v>3134</c:v>
                </c:pt>
                <c:pt idx="17">
                  <c:v>3064</c:v>
                </c:pt>
                <c:pt idx="18">
                  <c:v>3123</c:v>
                </c:pt>
                <c:pt idx="19">
                  <c:v>1819</c:v>
                </c:pt>
                <c:pt idx="20">
                  <c:v>2929</c:v>
                </c:pt>
              </c:numCache>
            </c:numRef>
          </c:val>
          <c:extLst>
            <c:ext xmlns:c16="http://schemas.microsoft.com/office/drawing/2014/chart" uri="{C3380CC4-5D6E-409C-BE32-E72D297353CC}">
              <c16:uniqueId val="{00000002-ABCD-4E4A-BE63-B7C7B84B32AF}"/>
            </c:ext>
          </c:extLst>
        </c:ser>
        <c:dLbls>
          <c:showLegendKey val="0"/>
          <c:showVal val="0"/>
          <c:showCatName val="0"/>
          <c:showSerName val="0"/>
          <c:showPercent val="0"/>
          <c:showBubbleSize val="0"/>
        </c:dLbls>
        <c:gapWidth val="150"/>
        <c:overlap val="100"/>
        <c:axId val="926266512"/>
        <c:axId val="926282584"/>
      </c:barChart>
      <c:catAx>
        <c:axId val="92626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282584"/>
        <c:crosses val="autoZero"/>
        <c:auto val="1"/>
        <c:lblAlgn val="ctr"/>
        <c:lblOffset val="100"/>
        <c:tickLblSkip val="4"/>
        <c:noMultiLvlLbl val="0"/>
      </c:catAx>
      <c:valAx>
        <c:axId val="926282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26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HGV!$V$15</c:f>
              <c:strCache>
                <c:ptCount val="1"/>
                <c:pt idx="0">
                  <c:v>Under 36</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HGV!$U$16:$U$36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HGV!$V$16:$V$36</c:f>
              <c:numCache>
                <c:formatCode>#,##0,</c:formatCode>
                <c:ptCount val="21"/>
                <c:pt idx="0">
                  <c:v>56233</c:v>
                </c:pt>
                <c:pt idx="1">
                  <c:v>57675</c:v>
                </c:pt>
                <c:pt idx="2">
                  <c:v>58156</c:v>
                </c:pt>
                <c:pt idx="3">
                  <c:v>56954</c:v>
                </c:pt>
                <c:pt idx="4">
                  <c:v>61838</c:v>
                </c:pt>
                <c:pt idx="5">
                  <c:v>59613</c:v>
                </c:pt>
                <c:pt idx="6">
                  <c:v>56917</c:v>
                </c:pt>
                <c:pt idx="7">
                  <c:v>61101</c:v>
                </c:pt>
                <c:pt idx="8">
                  <c:v>60806</c:v>
                </c:pt>
                <c:pt idx="9">
                  <c:v>64552</c:v>
                </c:pt>
                <c:pt idx="10">
                  <c:v>68251</c:v>
                </c:pt>
                <c:pt idx="11">
                  <c:v>65415</c:v>
                </c:pt>
                <c:pt idx="12">
                  <c:v>61753</c:v>
                </c:pt>
                <c:pt idx="13">
                  <c:v>53876</c:v>
                </c:pt>
                <c:pt idx="14">
                  <c:v>55264</c:v>
                </c:pt>
                <c:pt idx="15">
                  <c:v>52111</c:v>
                </c:pt>
                <c:pt idx="16">
                  <c:v>51834</c:v>
                </c:pt>
                <c:pt idx="17">
                  <c:v>49935</c:v>
                </c:pt>
                <c:pt idx="18">
                  <c:v>45923</c:v>
                </c:pt>
                <c:pt idx="19">
                  <c:v>54349</c:v>
                </c:pt>
                <c:pt idx="20">
                  <c:v>53860</c:v>
                </c:pt>
              </c:numCache>
            </c:numRef>
          </c:val>
          <c:smooth val="0"/>
          <c:extLst>
            <c:ext xmlns:c16="http://schemas.microsoft.com/office/drawing/2014/chart" uri="{C3380CC4-5D6E-409C-BE32-E72D297353CC}">
              <c16:uniqueId val="{00000000-8355-4371-8791-688018996E8A}"/>
            </c:ext>
          </c:extLst>
        </c:ser>
        <c:ser>
          <c:idx val="1"/>
          <c:order val="1"/>
          <c:tx>
            <c:strRef>
              <c:f>HGV!$W$15</c:f>
              <c:strCache>
                <c:ptCount val="1"/>
                <c:pt idx="0">
                  <c:v>36-45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HGV!$U$16:$U$36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HGV!$W$16:$W$36</c:f>
              <c:numCache>
                <c:formatCode>#,##0,</c:formatCode>
                <c:ptCount val="21"/>
                <c:pt idx="0">
                  <c:v>70992</c:v>
                </c:pt>
                <c:pt idx="1">
                  <c:v>69679</c:v>
                </c:pt>
                <c:pt idx="2">
                  <c:v>65621</c:v>
                </c:pt>
                <c:pt idx="3">
                  <c:v>65582</c:v>
                </c:pt>
                <c:pt idx="4">
                  <c:v>65773</c:v>
                </c:pt>
                <c:pt idx="5">
                  <c:v>67895</c:v>
                </c:pt>
                <c:pt idx="6">
                  <c:v>65193</c:v>
                </c:pt>
                <c:pt idx="7">
                  <c:v>62459</c:v>
                </c:pt>
                <c:pt idx="8">
                  <c:v>61956</c:v>
                </c:pt>
                <c:pt idx="9">
                  <c:v>59488</c:v>
                </c:pt>
                <c:pt idx="10">
                  <c:v>59967</c:v>
                </c:pt>
                <c:pt idx="11">
                  <c:v>58879</c:v>
                </c:pt>
                <c:pt idx="12">
                  <c:v>52505</c:v>
                </c:pt>
                <c:pt idx="13">
                  <c:v>50056</c:v>
                </c:pt>
                <c:pt idx="14">
                  <c:v>51636</c:v>
                </c:pt>
                <c:pt idx="15">
                  <c:v>51195</c:v>
                </c:pt>
                <c:pt idx="16">
                  <c:v>55345</c:v>
                </c:pt>
                <c:pt idx="17">
                  <c:v>51309</c:v>
                </c:pt>
                <c:pt idx="18">
                  <c:v>51284</c:v>
                </c:pt>
                <c:pt idx="19">
                  <c:v>45314</c:v>
                </c:pt>
                <c:pt idx="20">
                  <c:v>46923</c:v>
                </c:pt>
              </c:numCache>
            </c:numRef>
          </c:val>
          <c:smooth val="0"/>
          <c:extLst>
            <c:ext xmlns:c16="http://schemas.microsoft.com/office/drawing/2014/chart" uri="{C3380CC4-5D6E-409C-BE32-E72D297353CC}">
              <c16:uniqueId val="{00000001-8355-4371-8791-688018996E8A}"/>
            </c:ext>
          </c:extLst>
        </c:ser>
        <c:ser>
          <c:idx val="2"/>
          <c:order val="2"/>
          <c:tx>
            <c:strRef>
              <c:f>HGV!$X$15</c:f>
              <c:strCache>
                <c:ptCount val="1"/>
                <c:pt idx="0">
                  <c:v>46-55</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HGV!$U$16:$U$36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HGV!$X$16:$X$36</c:f>
              <c:numCache>
                <c:formatCode>#,##0,</c:formatCode>
                <c:ptCount val="21"/>
                <c:pt idx="0">
                  <c:v>116537</c:v>
                </c:pt>
                <c:pt idx="1">
                  <c:v>113605</c:v>
                </c:pt>
                <c:pt idx="2">
                  <c:v>114829</c:v>
                </c:pt>
                <c:pt idx="3">
                  <c:v>110399</c:v>
                </c:pt>
                <c:pt idx="4">
                  <c:v>103493</c:v>
                </c:pt>
                <c:pt idx="5">
                  <c:v>103477</c:v>
                </c:pt>
                <c:pt idx="6">
                  <c:v>100644</c:v>
                </c:pt>
                <c:pt idx="7">
                  <c:v>99133</c:v>
                </c:pt>
                <c:pt idx="8">
                  <c:v>102207</c:v>
                </c:pt>
                <c:pt idx="9">
                  <c:v>94065</c:v>
                </c:pt>
                <c:pt idx="10">
                  <c:v>92688</c:v>
                </c:pt>
                <c:pt idx="11">
                  <c:v>98355</c:v>
                </c:pt>
                <c:pt idx="12">
                  <c:v>96234</c:v>
                </c:pt>
                <c:pt idx="13">
                  <c:v>95323</c:v>
                </c:pt>
                <c:pt idx="14">
                  <c:v>93300</c:v>
                </c:pt>
                <c:pt idx="15">
                  <c:v>80843</c:v>
                </c:pt>
                <c:pt idx="16">
                  <c:v>82571</c:v>
                </c:pt>
                <c:pt idx="17">
                  <c:v>80071</c:v>
                </c:pt>
                <c:pt idx="18">
                  <c:v>74351</c:v>
                </c:pt>
                <c:pt idx="19">
                  <c:v>82027</c:v>
                </c:pt>
                <c:pt idx="20">
                  <c:v>84079</c:v>
                </c:pt>
              </c:numCache>
            </c:numRef>
          </c:val>
          <c:smooth val="0"/>
          <c:extLst>
            <c:ext xmlns:c16="http://schemas.microsoft.com/office/drawing/2014/chart" uri="{C3380CC4-5D6E-409C-BE32-E72D297353CC}">
              <c16:uniqueId val="{00000002-8355-4371-8791-688018996E8A}"/>
            </c:ext>
          </c:extLst>
        </c:ser>
        <c:ser>
          <c:idx val="3"/>
          <c:order val="3"/>
          <c:tx>
            <c:strRef>
              <c:f>HGV!$Y$15</c:f>
              <c:strCache>
                <c:ptCount val="1"/>
                <c:pt idx="0">
                  <c:v>56-65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HGV!$U$16:$U$36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HGV!$Y$16:$Y$36</c:f>
              <c:numCache>
                <c:formatCode>#,##0,</c:formatCode>
                <c:ptCount val="21"/>
                <c:pt idx="0">
                  <c:v>67542</c:v>
                </c:pt>
                <c:pt idx="1">
                  <c:v>66376</c:v>
                </c:pt>
                <c:pt idx="2">
                  <c:v>70287</c:v>
                </c:pt>
                <c:pt idx="3">
                  <c:v>67327</c:v>
                </c:pt>
                <c:pt idx="4">
                  <c:v>63808</c:v>
                </c:pt>
                <c:pt idx="5">
                  <c:v>64043</c:v>
                </c:pt>
                <c:pt idx="6">
                  <c:v>65130</c:v>
                </c:pt>
                <c:pt idx="7">
                  <c:v>68236</c:v>
                </c:pt>
                <c:pt idx="8">
                  <c:v>69204</c:v>
                </c:pt>
                <c:pt idx="9">
                  <c:v>71477</c:v>
                </c:pt>
                <c:pt idx="10">
                  <c:v>71498</c:v>
                </c:pt>
                <c:pt idx="11">
                  <c:v>72848</c:v>
                </c:pt>
                <c:pt idx="12">
                  <c:v>80005</c:v>
                </c:pt>
                <c:pt idx="13">
                  <c:v>76742</c:v>
                </c:pt>
                <c:pt idx="14">
                  <c:v>75798</c:v>
                </c:pt>
                <c:pt idx="15">
                  <c:v>68919</c:v>
                </c:pt>
                <c:pt idx="16">
                  <c:v>69570</c:v>
                </c:pt>
                <c:pt idx="17">
                  <c:v>74582</c:v>
                </c:pt>
                <c:pt idx="18">
                  <c:v>71769</c:v>
                </c:pt>
                <c:pt idx="19">
                  <c:v>71970</c:v>
                </c:pt>
                <c:pt idx="20">
                  <c:v>70228</c:v>
                </c:pt>
              </c:numCache>
            </c:numRef>
          </c:val>
          <c:smooth val="0"/>
          <c:extLst>
            <c:ext xmlns:c16="http://schemas.microsoft.com/office/drawing/2014/chart" uri="{C3380CC4-5D6E-409C-BE32-E72D297353CC}">
              <c16:uniqueId val="{00000003-8355-4371-8791-688018996E8A}"/>
            </c:ext>
          </c:extLst>
        </c:ser>
        <c:ser>
          <c:idx val="4"/>
          <c:order val="4"/>
          <c:tx>
            <c:strRef>
              <c:f>HGV!$Z$15</c:f>
              <c:strCache>
                <c:ptCount val="1"/>
                <c:pt idx="0">
                  <c:v>66+</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HGV!$U$16:$U$36</c:f>
              <c:strCache>
                <c:ptCount val="21"/>
                <c:pt idx="0">
                  <c:v>Jul 16 - Jun 17</c:v>
                </c:pt>
                <c:pt idx="1">
                  <c:v>Oct 16 - Sep 17</c:v>
                </c:pt>
                <c:pt idx="2">
                  <c:v>Jan 17 - Dec 17</c:v>
                </c:pt>
                <c:pt idx="3">
                  <c:v>Apr 17 - Mar 18</c:v>
                </c:pt>
                <c:pt idx="4">
                  <c:v>Jul 17 - Jun 18</c:v>
                </c:pt>
                <c:pt idx="5">
                  <c:v>Oct 17 - Sep 18</c:v>
                </c:pt>
                <c:pt idx="6">
                  <c:v>Jan 18 - Dec 18</c:v>
                </c:pt>
                <c:pt idx="7">
                  <c:v>Apr 18 - Mar 19</c:v>
                </c:pt>
                <c:pt idx="8">
                  <c:v>Jul 18 - Jun 19</c:v>
                </c:pt>
                <c:pt idx="9">
                  <c:v>Oct 18 - Sep 19</c:v>
                </c:pt>
                <c:pt idx="10">
                  <c:v>Jan 19 - Dec 19</c:v>
                </c:pt>
                <c:pt idx="11">
                  <c:v>Apr 19 - Mar 20</c:v>
                </c:pt>
                <c:pt idx="12">
                  <c:v>Jul 19 - Jun 20</c:v>
                </c:pt>
                <c:pt idx="13">
                  <c:v>Oct 19 - Sep 20</c:v>
                </c:pt>
                <c:pt idx="14">
                  <c:v>Jan 20 - Dec 20</c:v>
                </c:pt>
                <c:pt idx="15">
                  <c:v>Apr 20 - Mar 21</c:v>
                </c:pt>
                <c:pt idx="16">
                  <c:v>Jul 20 - Jun 21</c:v>
                </c:pt>
                <c:pt idx="17">
                  <c:v>Oct 20 - Sep 21</c:v>
                </c:pt>
                <c:pt idx="18">
                  <c:v>Jan 21 - Dec 21</c:v>
                </c:pt>
                <c:pt idx="19">
                  <c:v>Apr 21 - Mar 22</c:v>
                </c:pt>
                <c:pt idx="20">
                  <c:v>Jul 21 - Jun 22</c:v>
                </c:pt>
              </c:strCache>
            </c:strRef>
          </c:cat>
          <c:val>
            <c:numRef>
              <c:f>HGV!$Z$16:$Z$36</c:f>
              <c:numCache>
                <c:formatCode>#,##0,</c:formatCode>
                <c:ptCount val="21"/>
                <c:pt idx="0">
                  <c:v>9769</c:v>
                </c:pt>
                <c:pt idx="1">
                  <c:v>9157</c:v>
                </c:pt>
                <c:pt idx="2">
                  <c:v>9264</c:v>
                </c:pt>
                <c:pt idx="3">
                  <c:v>10926</c:v>
                </c:pt>
                <c:pt idx="4">
                  <c:v>11078</c:v>
                </c:pt>
                <c:pt idx="5">
                  <c:v>13431</c:v>
                </c:pt>
                <c:pt idx="6">
                  <c:v>14365</c:v>
                </c:pt>
                <c:pt idx="7">
                  <c:v>13238</c:v>
                </c:pt>
                <c:pt idx="8">
                  <c:v>12947</c:v>
                </c:pt>
                <c:pt idx="9">
                  <c:v>10510</c:v>
                </c:pt>
                <c:pt idx="10">
                  <c:v>11474</c:v>
                </c:pt>
                <c:pt idx="11">
                  <c:v>10715</c:v>
                </c:pt>
                <c:pt idx="12">
                  <c:v>9052</c:v>
                </c:pt>
                <c:pt idx="13">
                  <c:v>7740</c:v>
                </c:pt>
                <c:pt idx="14">
                  <c:v>7671</c:v>
                </c:pt>
                <c:pt idx="15">
                  <c:v>8553</c:v>
                </c:pt>
                <c:pt idx="16">
                  <c:v>8778</c:v>
                </c:pt>
                <c:pt idx="17">
                  <c:v>10553</c:v>
                </c:pt>
                <c:pt idx="18">
                  <c:v>9901</c:v>
                </c:pt>
                <c:pt idx="19">
                  <c:v>9051</c:v>
                </c:pt>
                <c:pt idx="20">
                  <c:v>11562</c:v>
                </c:pt>
              </c:numCache>
            </c:numRef>
          </c:val>
          <c:smooth val="0"/>
          <c:extLst>
            <c:ext xmlns:c16="http://schemas.microsoft.com/office/drawing/2014/chart" uri="{C3380CC4-5D6E-409C-BE32-E72D297353CC}">
              <c16:uniqueId val="{00000004-8355-4371-8791-688018996E8A}"/>
            </c:ext>
          </c:extLst>
        </c:ser>
        <c:dLbls>
          <c:showLegendKey val="0"/>
          <c:showVal val="0"/>
          <c:showCatName val="0"/>
          <c:showSerName val="0"/>
          <c:showPercent val="0"/>
          <c:showBubbleSize val="0"/>
        </c:dLbls>
        <c:marker val="1"/>
        <c:smooth val="0"/>
        <c:axId val="230379759"/>
        <c:axId val="230381071"/>
      </c:lineChart>
      <c:catAx>
        <c:axId val="230379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0381071"/>
        <c:crosses val="autoZero"/>
        <c:auto val="1"/>
        <c:lblAlgn val="ctr"/>
        <c:lblOffset val="100"/>
        <c:tickLblSkip val="4"/>
        <c:noMultiLvlLbl val="0"/>
      </c:catAx>
      <c:valAx>
        <c:axId val="230381071"/>
        <c:scaling>
          <c:orientation val="minMax"/>
          <c:max val="12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GB">
                    <a:solidFill>
                      <a:schemeClr val="tx1"/>
                    </a:solidFill>
                  </a:rPr>
                  <a:t>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30379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Nationality!$B$5</c:f>
              <c:strCache>
                <c:ptCount val="1"/>
                <c:pt idx="0">
                  <c:v>UK</c:v>
                </c:pt>
              </c:strCache>
            </c:strRef>
          </c:tx>
          <c:spPr>
            <a:solidFill>
              <a:schemeClr val="accent1"/>
            </a:solidFill>
            <a:ln>
              <a:noFill/>
            </a:ln>
            <a:effectLst/>
          </c:spPr>
          <c:invertIfNegative val="0"/>
          <c:cat>
            <c:strRef>
              <c:f>Nationality!$C$4:$AB$4</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Nationality!$C$5:$AB$5</c:f>
              <c:numCache>
                <c:formatCode>General</c:formatCode>
                <c:ptCount val="26"/>
                <c:pt idx="0">
                  <c:v>2013665</c:v>
                </c:pt>
                <c:pt idx="1">
                  <c:v>2042302</c:v>
                </c:pt>
                <c:pt idx="2">
                  <c:v>2028055</c:v>
                </c:pt>
                <c:pt idx="3">
                  <c:v>2055530</c:v>
                </c:pt>
                <c:pt idx="4">
                  <c:v>2040123</c:v>
                </c:pt>
                <c:pt idx="5">
                  <c:v>2063161</c:v>
                </c:pt>
                <c:pt idx="6">
                  <c:v>2081384</c:v>
                </c:pt>
                <c:pt idx="7">
                  <c:v>2061715</c:v>
                </c:pt>
                <c:pt idx="8">
                  <c:v>2070666</c:v>
                </c:pt>
                <c:pt idx="9">
                  <c:v>2062211</c:v>
                </c:pt>
                <c:pt idx="10">
                  <c:v>2080934</c:v>
                </c:pt>
                <c:pt idx="11">
                  <c:v>2153789</c:v>
                </c:pt>
                <c:pt idx="12">
                  <c:v>2161770</c:v>
                </c:pt>
                <c:pt idx="13">
                  <c:v>2104702</c:v>
                </c:pt>
                <c:pt idx="14">
                  <c:v>2106135</c:v>
                </c:pt>
                <c:pt idx="15">
                  <c:v>2065133</c:v>
                </c:pt>
                <c:pt idx="16">
                  <c:v>2041095</c:v>
                </c:pt>
                <c:pt idx="17">
                  <c:v>1984755</c:v>
                </c:pt>
                <c:pt idx="18">
                  <c:v>1938024</c:v>
                </c:pt>
                <c:pt idx="19">
                  <c:v>1887225</c:v>
                </c:pt>
                <c:pt idx="20">
                  <c:v>1893461</c:v>
                </c:pt>
                <c:pt idx="21">
                  <c:v>1909632</c:v>
                </c:pt>
                <c:pt idx="22">
                  <c:v>1969973</c:v>
                </c:pt>
                <c:pt idx="23">
                  <c:v>1935615</c:v>
                </c:pt>
                <c:pt idx="24">
                  <c:v>1939127</c:v>
                </c:pt>
                <c:pt idx="25">
                  <c:v>1935537</c:v>
                </c:pt>
              </c:numCache>
            </c:numRef>
          </c:val>
          <c:extLst>
            <c:ext xmlns:c16="http://schemas.microsoft.com/office/drawing/2014/chart" uri="{C3380CC4-5D6E-409C-BE32-E72D297353CC}">
              <c16:uniqueId val="{00000000-4874-41DD-8C83-50748E0A2AF3}"/>
            </c:ext>
          </c:extLst>
        </c:ser>
        <c:ser>
          <c:idx val="1"/>
          <c:order val="1"/>
          <c:tx>
            <c:strRef>
              <c:f>Nationality!$B$6</c:f>
              <c:strCache>
                <c:ptCount val="1"/>
                <c:pt idx="0">
                  <c:v>EU</c:v>
                </c:pt>
              </c:strCache>
            </c:strRef>
          </c:tx>
          <c:spPr>
            <a:solidFill>
              <a:schemeClr val="accent2"/>
            </a:solidFill>
            <a:ln>
              <a:noFill/>
            </a:ln>
            <a:effectLst/>
          </c:spPr>
          <c:invertIfNegative val="0"/>
          <c:cat>
            <c:strRef>
              <c:f>Nationality!$C$4:$AB$4</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Nationality!$C$6:$AB$6</c:f>
              <c:numCache>
                <c:formatCode>General</c:formatCode>
                <c:ptCount val="26"/>
                <c:pt idx="0">
                  <c:v>190869</c:v>
                </c:pt>
                <c:pt idx="1">
                  <c:v>208686</c:v>
                </c:pt>
                <c:pt idx="2">
                  <c:v>189726</c:v>
                </c:pt>
                <c:pt idx="3">
                  <c:v>177089</c:v>
                </c:pt>
                <c:pt idx="4">
                  <c:v>200092</c:v>
                </c:pt>
                <c:pt idx="5">
                  <c:v>198032</c:v>
                </c:pt>
                <c:pt idx="6">
                  <c:v>217520</c:v>
                </c:pt>
                <c:pt idx="7">
                  <c:v>204200</c:v>
                </c:pt>
                <c:pt idx="8">
                  <c:v>193573</c:v>
                </c:pt>
                <c:pt idx="9">
                  <c:v>198317</c:v>
                </c:pt>
                <c:pt idx="10">
                  <c:v>191947</c:v>
                </c:pt>
                <c:pt idx="11">
                  <c:v>171286</c:v>
                </c:pt>
                <c:pt idx="12">
                  <c:v>182866</c:v>
                </c:pt>
                <c:pt idx="13">
                  <c:v>178959</c:v>
                </c:pt>
                <c:pt idx="14">
                  <c:v>169712</c:v>
                </c:pt>
                <c:pt idx="15">
                  <c:v>179155</c:v>
                </c:pt>
                <c:pt idx="16">
                  <c:v>181183</c:v>
                </c:pt>
                <c:pt idx="17">
                  <c:v>155312</c:v>
                </c:pt>
                <c:pt idx="18">
                  <c:v>118833</c:v>
                </c:pt>
                <c:pt idx="19">
                  <c:v>116877</c:v>
                </c:pt>
                <c:pt idx="20">
                  <c:v>110070</c:v>
                </c:pt>
                <c:pt idx="21">
                  <c:v>115849</c:v>
                </c:pt>
                <c:pt idx="22">
                  <c:v>132628</c:v>
                </c:pt>
                <c:pt idx="23">
                  <c:v>140999</c:v>
                </c:pt>
                <c:pt idx="24">
                  <c:v>147964</c:v>
                </c:pt>
                <c:pt idx="25">
                  <c:v>158504</c:v>
                </c:pt>
              </c:numCache>
            </c:numRef>
          </c:val>
          <c:extLst>
            <c:ext xmlns:c16="http://schemas.microsoft.com/office/drawing/2014/chart" uri="{C3380CC4-5D6E-409C-BE32-E72D297353CC}">
              <c16:uniqueId val="{00000001-4874-41DD-8C83-50748E0A2AF3}"/>
            </c:ext>
          </c:extLst>
        </c:ser>
        <c:ser>
          <c:idx val="2"/>
          <c:order val="2"/>
          <c:tx>
            <c:strRef>
              <c:f>Nationality!$B$7</c:f>
              <c:strCache>
                <c:ptCount val="1"/>
                <c:pt idx="0">
                  <c:v>Other</c:v>
                </c:pt>
              </c:strCache>
            </c:strRef>
          </c:tx>
          <c:spPr>
            <a:solidFill>
              <a:schemeClr val="accent3"/>
            </a:solidFill>
            <a:ln>
              <a:noFill/>
            </a:ln>
            <a:effectLst/>
          </c:spPr>
          <c:invertIfNegative val="0"/>
          <c:cat>
            <c:strRef>
              <c:f>Nationality!$C$4:$AB$4</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Nationality!$C$7:$AB$7</c:f>
              <c:numCache>
                <c:formatCode>General</c:formatCode>
                <c:ptCount val="26"/>
                <c:pt idx="0">
                  <c:v>39423</c:v>
                </c:pt>
                <c:pt idx="1">
                  <c:v>44607</c:v>
                </c:pt>
                <c:pt idx="2">
                  <c:v>50709</c:v>
                </c:pt>
                <c:pt idx="3">
                  <c:v>59331</c:v>
                </c:pt>
                <c:pt idx="4">
                  <c:v>58032</c:v>
                </c:pt>
                <c:pt idx="5">
                  <c:v>51268</c:v>
                </c:pt>
                <c:pt idx="6">
                  <c:v>44966</c:v>
                </c:pt>
                <c:pt idx="7">
                  <c:v>43971</c:v>
                </c:pt>
                <c:pt idx="8">
                  <c:v>42537</c:v>
                </c:pt>
                <c:pt idx="9">
                  <c:v>44690</c:v>
                </c:pt>
                <c:pt idx="10">
                  <c:v>42813</c:v>
                </c:pt>
                <c:pt idx="11">
                  <c:v>53312</c:v>
                </c:pt>
                <c:pt idx="12">
                  <c:v>55826</c:v>
                </c:pt>
                <c:pt idx="13">
                  <c:v>39765</c:v>
                </c:pt>
                <c:pt idx="14">
                  <c:v>45256</c:v>
                </c:pt>
                <c:pt idx="15">
                  <c:v>45034</c:v>
                </c:pt>
                <c:pt idx="16">
                  <c:v>57629</c:v>
                </c:pt>
                <c:pt idx="17">
                  <c:v>45204</c:v>
                </c:pt>
                <c:pt idx="18">
                  <c:v>45175</c:v>
                </c:pt>
                <c:pt idx="19">
                  <c:v>43865</c:v>
                </c:pt>
                <c:pt idx="20">
                  <c:v>52085</c:v>
                </c:pt>
                <c:pt idx="21">
                  <c:v>62134</c:v>
                </c:pt>
                <c:pt idx="22">
                  <c:v>70702</c:v>
                </c:pt>
                <c:pt idx="23">
                  <c:v>63354</c:v>
                </c:pt>
                <c:pt idx="24">
                  <c:v>71822</c:v>
                </c:pt>
                <c:pt idx="25">
                  <c:v>76037</c:v>
                </c:pt>
              </c:numCache>
            </c:numRef>
          </c:val>
          <c:extLst>
            <c:ext xmlns:c16="http://schemas.microsoft.com/office/drawing/2014/chart" uri="{C3380CC4-5D6E-409C-BE32-E72D297353CC}">
              <c16:uniqueId val="{00000002-4874-41DD-8C83-50748E0A2AF3}"/>
            </c:ext>
          </c:extLst>
        </c:ser>
        <c:dLbls>
          <c:showLegendKey val="0"/>
          <c:showVal val="0"/>
          <c:showCatName val="0"/>
          <c:showSerName val="0"/>
          <c:showPercent val="0"/>
          <c:showBubbleSize val="0"/>
        </c:dLbls>
        <c:gapWidth val="50"/>
        <c:overlap val="100"/>
        <c:axId val="987917688"/>
        <c:axId val="987922280"/>
      </c:barChart>
      <c:catAx>
        <c:axId val="987917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bg2">
                    <a:lumMod val="10000"/>
                  </a:schemeClr>
                </a:solidFill>
                <a:latin typeface="+mn-lt"/>
                <a:ea typeface="+mn-ea"/>
                <a:cs typeface="+mn-cs"/>
              </a:defRPr>
            </a:pPr>
            <a:endParaRPr lang="en-US"/>
          </a:p>
        </c:txPr>
        <c:crossAx val="987922280"/>
        <c:crosses val="autoZero"/>
        <c:auto val="1"/>
        <c:lblAlgn val="ctr"/>
        <c:lblOffset val="100"/>
        <c:noMultiLvlLbl val="0"/>
      </c:catAx>
      <c:valAx>
        <c:axId val="987922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bg2">
                    <a:lumMod val="10000"/>
                  </a:schemeClr>
                </a:solidFill>
                <a:latin typeface="+mn-lt"/>
                <a:ea typeface="+mn-ea"/>
                <a:cs typeface="+mn-cs"/>
              </a:defRPr>
            </a:pPr>
            <a:endParaRPr lang="en-US"/>
          </a:p>
        </c:txPr>
        <c:crossAx val="987917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0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000" b="0" i="0" u="none" strike="noStrike" kern="1200" baseline="0">
          <a:solidFill>
            <a:schemeClr val="bg2">
              <a:lumMod val="10000"/>
            </a:schemeClr>
          </a:solidFill>
          <a:latin typeface="+mn-lt"/>
          <a:ea typeface="+mn-ea"/>
          <a:cs typeface="+mn-cs"/>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Age!$B$5</c:f>
              <c:strCache>
                <c:ptCount val="1"/>
                <c:pt idx="0">
                  <c:v>16-24yrs</c:v>
                </c:pt>
              </c:strCache>
            </c:strRef>
          </c:tx>
          <c:spPr>
            <a:ln w="28575" cap="rnd">
              <a:solidFill>
                <a:schemeClr val="accent1"/>
              </a:solidFill>
              <a:round/>
            </a:ln>
            <a:effectLst/>
          </c:spPr>
          <c:marker>
            <c:symbol val="none"/>
          </c:marker>
          <c:cat>
            <c:strRef>
              <c:f>Age!$C$4:$AB$4</c:f>
              <c:strCache>
                <c:ptCount val="26"/>
                <c:pt idx="0">
                  <c:v>Jan-Mar16</c:v>
                </c:pt>
                <c:pt idx="1">
                  <c:v>Apr-June16</c:v>
                </c:pt>
                <c:pt idx="2">
                  <c:v>Jul-Sep16</c:v>
                </c:pt>
                <c:pt idx="3">
                  <c:v>Oct-Dec16</c:v>
                </c:pt>
                <c:pt idx="4">
                  <c:v>Jan-Mar17</c:v>
                </c:pt>
                <c:pt idx="5">
                  <c:v>Apr-June17</c:v>
                </c:pt>
                <c:pt idx="6">
                  <c:v>Jul-Sep17</c:v>
                </c:pt>
                <c:pt idx="7">
                  <c:v>Oct-Dec17</c:v>
                </c:pt>
                <c:pt idx="8">
                  <c:v>Jan-Mar18</c:v>
                </c:pt>
                <c:pt idx="9">
                  <c:v>Apr-June18</c:v>
                </c:pt>
                <c:pt idx="10">
                  <c:v>Jul-Sep18</c:v>
                </c:pt>
                <c:pt idx="11">
                  <c:v>Oct-Dec18</c:v>
                </c:pt>
                <c:pt idx="12">
                  <c:v>Jan-Mar19</c:v>
                </c:pt>
                <c:pt idx="13">
                  <c:v>Apr-June19</c:v>
                </c:pt>
                <c:pt idx="14">
                  <c:v>Jul-Sep19</c:v>
                </c:pt>
                <c:pt idx="15">
                  <c:v>Oct-Dec19</c:v>
                </c:pt>
                <c:pt idx="16">
                  <c:v>Jan-Mar20</c:v>
                </c:pt>
                <c:pt idx="17">
                  <c:v>Apr-June20</c:v>
                </c:pt>
                <c:pt idx="18">
                  <c:v>Jul-Sep20</c:v>
                </c:pt>
                <c:pt idx="19">
                  <c:v>Oct-Dec20</c:v>
                </c:pt>
                <c:pt idx="20">
                  <c:v>Jan-Mar21</c:v>
                </c:pt>
                <c:pt idx="21">
                  <c:v>Apr-June21</c:v>
                </c:pt>
                <c:pt idx="22">
                  <c:v>Jul-Sep21</c:v>
                </c:pt>
                <c:pt idx="23">
                  <c:v>Oct-Dec21</c:v>
                </c:pt>
                <c:pt idx="24">
                  <c:v>Jan-Mar22</c:v>
                </c:pt>
                <c:pt idx="25">
                  <c:v>Apr-June22</c:v>
                </c:pt>
              </c:strCache>
            </c:strRef>
          </c:cat>
          <c:val>
            <c:numRef>
              <c:f>Age!$C$5:$AB$5</c:f>
              <c:numCache>
                <c:formatCode>General</c:formatCode>
                <c:ptCount val="26"/>
                <c:pt idx="0">
                  <c:v>237161</c:v>
                </c:pt>
                <c:pt idx="1">
                  <c:v>230987</c:v>
                </c:pt>
                <c:pt idx="2">
                  <c:v>222566</c:v>
                </c:pt>
                <c:pt idx="3">
                  <c:v>217586</c:v>
                </c:pt>
                <c:pt idx="4">
                  <c:v>236243</c:v>
                </c:pt>
                <c:pt idx="5">
                  <c:v>234057</c:v>
                </c:pt>
                <c:pt idx="6">
                  <c:v>257011</c:v>
                </c:pt>
                <c:pt idx="7">
                  <c:v>241899</c:v>
                </c:pt>
                <c:pt idx="8">
                  <c:v>241458</c:v>
                </c:pt>
                <c:pt idx="9">
                  <c:v>234862</c:v>
                </c:pt>
                <c:pt idx="10">
                  <c:v>232641</c:v>
                </c:pt>
                <c:pt idx="11">
                  <c:v>237930</c:v>
                </c:pt>
                <c:pt idx="12">
                  <c:v>240505</c:v>
                </c:pt>
                <c:pt idx="13">
                  <c:v>240137</c:v>
                </c:pt>
                <c:pt idx="14">
                  <c:v>248438</c:v>
                </c:pt>
                <c:pt idx="15">
                  <c:v>259389</c:v>
                </c:pt>
                <c:pt idx="16">
                  <c:v>236957</c:v>
                </c:pt>
                <c:pt idx="17">
                  <c:v>195765</c:v>
                </c:pt>
                <c:pt idx="18">
                  <c:v>212023</c:v>
                </c:pt>
                <c:pt idx="19">
                  <c:v>232602</c:v>
                </c:pt>
                <c:pt idx="20">
                  <c:v>219888</c:v>
                </c:pt>
                <c:pt idx="21">
                  <c:v>203610</c:v>
                </c:pt>
                <c:pt idx="22">
                  <c:v>235649</c:v>
                </c:pt>
                <c:pt idx="23">
                  <c:v>230420</c:v>
                </c:pt>
                <c:pt idx="24">
                  <c:v>237097</c:v>
                </c:pt>
                <c:pt idx="25">
                  <c:v>234173</c:v>
                </c:pt>
              </c:numCache>
            </c:numRef>
          </c:val>
          <c:smooth val="0"/>
          <c:extLst>
            <c:ext xmlns:c16="http://schemas.microsoft.com/office/drawing/2014/chart" uri="{C3380CC4-5D6E-409C-BE32-E72D297353CC}">
              <c16:uniqueId val="{00000000-9E93-4F87-A1D0-DEF8BBE79848}"/>
            </c:ext>
          </c:extLst>
        </c:ser>
        <c:ser>
          <c:idx val="1"/>
          <c:order val="1"/>
          <c:tx>
            <c:strRef>
              <c:f>Age!$B$6</c:f>
              <c:strCache>
                <c:ptCount val="1"/>
                <c:pt idx="0">
                  <c:v>25-34yrs</c:v>
                </c:pt>
              </c:strCache>
            </c:strRef>
          </c:tx>
          <c:spPr>
            <a:ln w="28575" cap="rnd">
              <a:solidFill>
                <a:schemeClr val="accent2"/>
              </a:solidFill>
              <a:round/>
            </a:ln>
            <a:effectLst/>
          </c:spPr>
          <c:marker>
            <c:symbol val="none"/>
          </c:marker>
          <c:cat>
            <c:strRef>
              <c:f>Age!$C$4:$AB$4</c:f>
              <c:strCache>
                <c:ptCount val="26"/>
                <c:pt idx="0">
                  <c:v>Jan-Mar16</c:v>
                </c:pt>
                <c:pt idx="1">
                  <c:v>Apr-June16</c:v>
                </c:pt>
                <c:pt idx="2">
                  <c:v>Jul-Sep16</c:v>
                </c:pt>
                <c:pt idx="3">
                  <c:v>Oct-Dec16</c:v>
                </c:pt>
                <c:pt idx="4">
                  <c:v>Jan-Mar17</c:v>
                </c:pt>
                <c:pt idx="5">
                  <c:v>Apr-June17</c:v>
                </c:pt>
                <c:pt idx="6">
                  <c:v>Jul-Sep17</c:v>
                </c:pt>
                <c:pt idx="7">
                  <c:v>Oct-Dec17</c:v>
                </c:pt>
                <c:pt idx="8">
                  <c:v>Jan-Mar18</c:v>
                </c:pt>
                <c:pt idx="9">
                  <c:v>Apr-June18</c:v>
                </c:pt>
                <c:pt idx="10">
                  <c:v>Jul-Sep18</c:v>
                </c:pt>
                <c:pt idx="11">
                  <c:v>Oct-Dec18</c:v>
                </c:pt>
                <c:pt idx="12">
                  <c:v>Jan-Mar19</c:v>
                </c:pt>
                <c:pt idx="13">
                  <c:v>Apr-June19</c:v>
                </c:pt>
                <c:pt idx="14">
                  <c:v>Jul-Sep19</c:v>
                </c:pt>
                <c:pt idx="15">
                  <c:v>Oct-Dec19</c:v>
                </c:pt>
                <c:pt idx="16">
                  <c:v>Jan-Mar20</c:v>
                </c:pt>
                <c:pt idx="17">
                  <c:v>Apr-June20</c:v>
                </c:pt>
                <c:pt idx="18">
                  <c:v>Jul-Sep20</c:v>
                </c:pt>
                <c:pt idx="19">
                  <c:v>Oct-Dec20</c:v>
                </c:pt>
                <c:pt idx="20">
                  <c:v>Jan-Mar21</c:v>
                </c:pt>
                <c:pt idx="21">
                  <c:v>Apr-June21</c:v>
                </c:pt>
                <c:pt idx="22">
                  <c:v>Jul-Sep21</c:v>
                </c:pt>
                <c:pt idx="23">
                  <c:v>Oct-Dec21</c:v>
                </c:pt>
                <c:pt idx="24">
                  <c:v>Jan-Mar22</c:v>
                </c:pt>
                <c:pt idx="25">
                  <c:v>Apr-June22</c:v>
                </c:pt>
              </c:strCache>
            </c:strRef>
          </c:cat>
          <c:val>
            <c:numRef>
              <c:f>Age!$C$6:$AB$6</c:f>
              <c:numCache>
                <c:formatCode>General</c:formatCode>
                <c:ptCount val="26"/>
                <c:pt idx="0">
                  <c:v>533069</c:v>
                </c:pt>
                <c:pt idx="1">
                  <c:v>531774</c:v>
                </c:pt>
                <c:pt idx="2">
                  <c:v>555398</c:v>
                </c:pt>
                <c:pt idx="3">
                  <c:v>547256</c:v>
                </c:pt>
                <c:pt idx="4">
                  <c:v>546939</c:v>
                </c:pt>
                <c:pt idx="5">
                  <c:v>545175</c:v>
                </c:pt>
                <c:pt idx="6">
                  <c:v>555323</c:v>
                </c:pt>
                <c:pt idx="7">
                  <c:v>542773</c:v>
                </c:pt>
                <c:pt idx="8">
                  <c:v>536750</c:v>
                </c:pt>
                <c:pt idx="9">
                  <c:v>511019</c:v>
                </c:pt>
                <c:pt idx="10">
                  <c:v>540189</c:v>
                </c:pt>
                <c:pt idx="11">
                  <c:v>544802</c:v>
                </c:pt>
                <c:pt idx="12">
                  <c:v>567747</c:v>
                </c:pt>
                <c:pt idx="13">
                  <c:v>516791</c:v>
                </c:pt>
                <c:pt idx="14">
                  <c:v>520079</c:v>
                </c:pt>
                <c:pt idx="15">
                  <c:v>523846</c:v>
                </c:pt>
                <c:pt idx="16">
                  <c:v>533499</c:v>
                </c:pt>
                <c:pt idx="17">
                  <c:v>479678</c:v>
                </c:pt>
                <c:pt idx="18">
                  <c:v>455043</c:v>
                </c:pt>
                <c:pt idx="19">
                  <c:v>418328</c:v>
                </c:pt>
                <c:pt idx="20">
                  <c:v>447263</c:v>
                </c:pt>
                <c:pt idx="21">
                  <c:v>484267</c:v>
                </c:pt>
                <c:pt idx="22">
                  <c:v>494842</c:v>
                </c:pt>
                <c:pt idx="23">
                  <c:v>483542</c:v>
                </c:pt>
                <c:pt idx="24">
                  <c:v>473971</c:v>
                </c:pt>
                <c:pt idx="25">
                  <c:v>463912</c:v>
                </c:pt>
              </c:numCache>
            </c:numRef>
          </c:val>
          <c:smooth val="0"/>
          <c:extLst>
            <c:ext xmlns:c16="http://schemas.microsoft.com/office/drawing/2014/chart" uri="{C3380CC4-5D6E-409C-BE32-E72D297353CC}">
              <c16:uniqueId val="{00000001-9E93-4F87-A1D0-DEF8BBE79848}"/>
            </c:ext>
          </c:extLst>
        </c:ser>
        <c:ser>
          <c:idx val="2"/>
          <c:order val="2"/>
          <c:tx>
            <c:strRef>
              <c:f>Age!$B$7</c:f>
              <c:strCache>
                <c:ptCount val="1"/>
                <c:pt idx="0">
                  <c:v>35-49yrs</c:v>
                </c:pt>
              </c:strCache>
            </c:strRef>
          </c:tx>
          <c:spPr>
            <a:ln w="28575" cap="rnd">
              <a:solidFill>
                <a:schemeClr val="accent3"/>
              </a:solidFill>
              <a:round/>
            </a:ln>
            <a:effectLst/>
          </c:spPr>
          <c:marker>
            <c:symbol val="none"/>
          </c:marker>
          <c:cat>
            <c:strRef>
              <c:f>Age!$C$4:$AB$4</c:f>
              <c:strCache>
                <c:ptCount val="26"/>
                <c:pt idx="0">
                  <c:v>Jan-Mar16</c:v>
                </c:pt>
                <c:pt idx="1">
                  <c:v>Apr-June16</c:v>
                </c:pt>
                <c:pt idx="2">
                  <c:v>Jul-Sep16</c:v>
                </c:pt>
                <c:pt idx="3">
                  <c:v>Oct-Dec16</c:v>
                </c:pt>
                <c:pt idx="4">
                  <c:v>Jan-Mar17</c:v>
                </c:pt>
                <c:pt idx="5">
                  <c:v>Apr-June17</c:v>
                </c:pt>
                <c:pt idx="6">
                  <c:v>Jul-Sep17</c:v>
                </c:pt>
                <c:pt idx="7">
                  <c:v>Oct-Dec17</c:v>
                </c:pt>
                <c:pt idx="8">
                  <c:v>Jan-Mar18</c:v>
                </c:pt>
                <c:pt idx="9">
                  <c:v>Apr-June18</c:v>
                </c:pt>
                <c:pt idx="10">
                  <c:v>Jul-Sep18</c:v>
                </c:pt>
                <c:pt idx="11">
                  <c:v>Oct-Dec18</c:v>
                </c:pt>
                <c:pt idx="12">
                  <c:v>Jan-Mar19</c:v>
                </c:pt>
                <c:pt idx="13">
                  <c:v>Apr-June19</c:v>
                </c:pt>
                <c:pt idx="14">
                  <c:v>Jul-Sep19</c:v>
                </c:pt>
                <c:pt idx="15">
                  <c:v>Oct-Dec19</c:v>
                </c:pt>
                <c:pt idx="16">
                  <c:v>Jan-Mar20</c:v>
                </c:pt>
                <c:pt idx="17">
                  <c:v>Apr-June20</c:v>
                </c:pt>
                <c:pt idx="18">
                  <c:v>Jul-Sep20</c:v>
                </c:pt>
                <c:pt idx="19">
                  <c:v>Oct-Dec20</c:v>
                </c:pt>
                <c:pt idx="20">
                  <c:v>Jan-Mar21</c:v>
                </c:pt>
                <c:pt idx="21">
                  <c:v>Apr-June21</c:v>
                </c:pt>
                <c:pt idx="22">
                  <c:v>Jul-Sep21</c:v>
                </c:pt>
                <c:pt idx="23">
                  <c:v>Oct-Dec21</c:v>
                </c:pt>
                <c:pt idx="24">
                  <c:v>Jan-Mar22</c:v>
                </c:pt>
                <c:pt idx="25">
                  <c:v>Apr-June22</c:v>
                </c:pt>
              </c:strCache>
            </c:strRef>
          </c:cat>
          <c:val>
            <c:numRef>
              <c:f>Age!$C$7:$AB$7</c:f>
              <c:numCache>
                <c:formatCode>General</c:formatCode>
                <c:ptCount val="26"/>
                <c:pt idx="0">
                  <c:v>779037</c:v>
                </c:pt>
                <c:pt idx="1">
                  <c:v>797761</c:v>
                </c:pt>
                <c:pt idx="2">
                  <c:v>762507</c:v>
                </c:pt>
                <c:pt idx="3">
                  <c:v>801349</c:v>
                </c:pt>
                <c:pt idx="4">
                  <c:v>798530</c:v>
                </c:pt>
                <c:pt idx="5">
                  <c:v>799104</c:v>
                </c:pt>
                <c:pt idx="6">
                  <c:v>798376</c:v>
                </c:pt>
                <c:pt idx="7">
                  <c:v>802621</c:v>
                </c:pt>
                <c:pt idx="8">
                  <c:v>781893</c:v>
                </c:pt>
                <c:pt idx="9">
                  <c:v>820871</c:v>
                </c:pt>
                <c:pt idx="10">
                  <c:v>784250</c:v>
                </c:pt>
                <c:pt idx="11">
                  <c:v>802239</c:v>
                </c:pt>
                <c:pt idx="12">
                  <c:v>775047</c:v>
                </c:pt>
                <c:pt idx="13">
                  <c:v>759771</c:v>
                </c:pt>
                <c:pt idx="14">
                  <c:v>763009</c:v>
                </c:pt>
                <c:pt idx="15">
                  <c:v>728992</c:v>
                </c:pt>
                <c:pt idx="16">
                  <c:v>747677</c:v>
                </c:pt>
                <c:pt idx="17">
                  <c:v>758216</c:v>
                </c:pt>
                <c:pt idx="18">
                  <c:v>718325</c:v>
                </c:pt>
                <c:pt idx="19">
                  <c:v>689850</c:v>
                </c:pt>
                <c:pt idx="20">
                  <c:v>675067</c:v>
                </c:pt>
                <c:pt idx="21">
                  <c:v>678598</c:v>
                </c:pt>
                <c:pt idx="22">
                  <c:v>715818</c:v>
                </c:pt>
                <c:pt idx="23">
                  <c:v>708832</c:v>
                </c:pt>
                <c:pt idx="24">
                  <c:v>723067</c:v>
                </c:pt>
                <c:pt idx="25">
                  <c:v>718854</c:v>
                </c:pt>
              </c:numCache>
            </c:numRef>
          </c:val>
          <c:smooth val="0"/>
          <c:extLst>
            <c:ext xmlns:c16="http://schemas.microsoft.com/office/drawing/2014/chart" uri="{C3380CC4-5D6E-409C-BE32-E72D297353CC}">
              <c16:uniqueId val="{00000002-9E93-4F87-A1D0-DEF8BBE79848}"/>
            </c:ext>
          </c:extLst>
        </c:ser>
        <c:ser>
          <c:idx val="3"/>
          <c:order val="3"/>
          <c:tx>
            <c:strRef>
              <c:f>Age!$B$8</c:f>
              <c:strCache>
                <c:ptCount val="1"/>
                <c:pt idx="0">
                  <c:v>50-64yrs</c:v>
                </c:pt>
              </c:strCache>
            </c:strRef>
          </c:tx>
          <c:spPr>
            <a:ln w="28575" cap="rnd">
              <a:solidFill>
                <a:schemeClr val="accent4"/>
              </a:solidFill>
              <a:round/>
            </a:ln>
            <a:effectLst/>
          </c:spPr>
          <c:marker>
            <c:symbol val="none"/>
          </c:marker>
          <c:cat>
            <c:strRef>
              <c:f>Age!$C$4:$AB$4</c:f>
              <c:strCache>
                <c:ptCount val="26"/>
                <c:pt idx="0">
                  <c:v>Jan-Mar16</c:v>
                </c:pt>
                <c:pt idx="1">
                  <c:v>Apr-June16</c:v>
                </c:pt>
                <c:pt idx="2">
                  <c:v>Jul-Sep16</c:v>
                </c:pt>
                <c:pt idx="3">
                  <c:v>Oct-Dec16</c:v>
                </c:pt>
                <c:pt idx="4">
                  <c:v>Jan-Mar17</c:v>
                </c:pt>
                <c:pt idx="5">
                  <c:v>Apr-June17</c:v>
                </c:pt>
                <c:pt idx="6">
                  <c:v>Jul-Sep17</c:v>
                </c:pt>
                <c:pt idx="7">
                  <c:v>Oct-Dec17</c:v>
                </c:pt>
                <c:pt idx="8">
                  <c:v>Jan-Mar18</c:v>
                </c:pt>
                <c:pt idx="9">
                  <c:v>Apr-June18</c:v>
                </c:pt>
                <c:pt idx="10">
                  <c:v>Jul-Sep18</c:v>
                </c:pt>
                <c:pt idx="11">
                  <c:v>Oct-Dec18</c:v>
                </c:pt>
                <c:pt idx="12">
                  <c:v>Jan-Mar19</c:v>
                </c:pt>
                <c:pt idx="13">
                  <c:v>Apr-June19</c:v>
                </c:pt>
                <c:pt idx="14">
                  <c:v>Jul-Sep19</c:v>
                </c:pt>
                <c:pt idx="15">
                  <c:v>Oct-Dec19</c:v>
                </c:pt>
                <c:pt idx="16">
                  <c:v>Jan-Mar20</c:v>
                </c:pt>
                <c:pt idx="17">
                  <c:v>Apr-June20</c:v>
                </c:pt>
                <c:pt idx="18">
                  <c:v>Jul-Sep20</c:v>
                </c:pt>
                <c:pt idx="19">
                  <c:v>Oct-Dec20</c:v>
                </c:pt>
                <c:pt idx="20">
                  <c:v>Jan-Mar21</c:v>
                </c:pt>
                <c:pt idx="21">
                  <c:v>Apr-June21</c:v>
                </c:pt>
                <c:pt idx="22">
                  <c:v>Jul-Sep21</c:v>
                </c:pt>
                <c:pt idx="23">
                  <c:v>Oct-Dec21</c:v>
                </c:pt>
                <c:pt idx="24">
                  <c:v>Jan-Mar22</c:v>
                </c:pt>
                <c:pt idx="25">
                  <c:v>Apr-June22</c:v>
                </c:pt>
              </c:strCache>
            </c:strRef>
          </c:cat>
          <c:val>
            <c:numRef>
              <c:f>Age!$C$8:$AB$8</c:f>
              <c:numCache>
                <c:formatCode>General</c:formatCode>
                <c:ptCount val="26"/>
                <c:pt idx="0">
                  <c:v>622350</c:v>
                </c:pt>
                <c:pt idx="1">
                  <c:v>673714</c:v>
                </c:pt>
                <c:pt idx="2">
                  <c:v>669184</c:v>
                </c:pt>
                <c:pt idx="3">
                  <c:v>663657</c:v>
                </c:pt>
                <c:pt idx="4">
                  <c:v>655276</c:v>
                </c:pt>
                <c:pt idx="5">
                  <c:v>673567</c:v>
                </c:pt>
                <c:pt idx="6">
                  <c:v>663043</c:v>
                </c:pt>
                <c:pt idx="7">
                  <c:v>657345</c:v>
                </c:pt>
                <c:pt idx="8">
                  <c:v>672781</c:v>
                </c:pt>
                <c:pt idx="9">
                  <c:v>670074</c:v>
                </c:pt>
                <c:pt idx="10">
                  <c:v>688779</c:v>
                </c:pt>
                <c:pt idx="11">
                  <c:v>716766</c:v>
                </c:pt>
                <c:pt idx="12">
                  <c:v>736684</c:v>
                </c:pt>
                <c:pt idx="13">
                  <c:v>734053</c:v>
                </c:pt>
                <c:pt idx="14">
                  <c:v>720978</c:v>
                </c:pt>
                <c:pt idx="15">
                  <c:v>706939</c:v>
                </c:pt>
                <c:pt idx="16">
                  <c:v>686906</c:v>
                </c:pt>
                <c:pt idx="17">
                  <c:v>681871</c:v>
                </c:pt>
                <c:pt idx="18">
                  <c:v>651851</c:v>
                </c:pt>
                <c:pt idx="19">
                  <c:v>636664</c:v>
                </c:pt>
                <c:pt idx="20">
                  <c:v>641878</c:v>
                </c:pt>
                <c:pt idx="21">
                  <c:v>651990</c:v>
                </c:pt>
                <c:pt idx="22">
                  <c:v>659558</c:v>
                </c:pt>
                <c:pt idx="23">
                  <c:v>646924</c:v>
                </c:pt>
                <c:pt idx="24">
                  <c:v>651130</c:v>
                </c:pt>
                <c:pt idx="25">
                  <c:v>677892</c:v>
                </c:pt>
              </c:numCache>
            </c:numRef>
          </c:val>
          <c:smooth val="0"/>
          <c:extLst>
            <c:ext xmlns:c16="http://schemas.microsoft.com/office/drawing/2014/chart" uri="{C3380CC4-5D6E-409C-BE32-E72D297353CC}">
              <c16:uniqueId val="{00000003-9E93-4F87-A1D0-DEF8BBE79848}"/>
            </c:ext>
          </c:extLst>
        </c:ser>
        <c:ser>
          <c:idx val="4"/>
          <c:order val="4"/>
          <c:tx>
            <c:strRef>
              <c:f>Age!$B$9</c:f>
              <c:strCache>
                <c:ptCount val="1"/>
                <c:pt idx="0">
                  <c:v>65+yrs</c:v>
                </c:pt>
              </c:strCache>
            </c:strRef>
          </c:tx>
          <c:spPr>
            <a:ln w="28575" cap="rnd">
              <a:solidFill>
                <a:schemeClr val="accent5"/>
              </a:solidFill>
              <a:round/>
            </a:ln>
            <a:effectLst/>
          </c:spPr>
          <c:marker>
            <c:symbol val="none"/>
          </c:marker>
          <c:cat>
            <c:strRef>
              <c:f>Age!$C$4:$AB$4</c:f>
              <c:strCache>
                <c:ptCount val="26"/>
                <c:pt idx="0">
                  <c:v>Jan-Mar16</c:v>
                </c:pt>
                <c:pt idx="1">
                  <c:v>Apr-June16</c:v>
                </c:pt>
                <c:pt idx="2">
                  <c:v>Jul-Sep16</c:v>
                </c:pt>
                <c:pt idx="3">
                  <c:v>Oct-Dec16</c:v>
                </c:pt>
                <c:pt idx="4">
                  <c:v>Jan-Mar17</c:v>
                </c:pt>
                <c:pt idx="5">
                  <c:v>Apr-June17</c:v>
                </c:pt>
                <c:pt idx="6">
                  <c:v>Jul-Sep17</c:v>
                </c:pt>
                <c:pt idx="7">
                  <c:v>Oct-Dec17</c:v>
                </c:pt>
                <c:pt idx="8">
                  <c:v>Jan-Mar18</c:v>
                </c:pt>
                <c:pt idx="9">
                  <c:v>Apr-June18</c:v>
                </c:pt>
                <c:pt idx="10">
                  <c:v>Jul-Sep18</c:v>
                </c:pt>
                <c:pt idx="11">
                  <c:v>Oct-Dec18</c:v>
                </c:pt>
                <c:pt idx="12">
                  <c:v>Jan-Mar19</c:v>
                </c:pt>
                <c:pt idx="13">
                  <c:v>Apr-June19</c:v>
                </c:pt>
                <c:pt idx="14">
                  <c:v>Jul-Sep19</c:v>
                </c:pt>
                <c:pt idx="15">
                  <c:v>Oct-Dec19</c:v>
                </c:pt>
                <c:pt idx="16">
                  <c:v>Jan-Mar20</c:v>
                </c:pt>
                <c:pt idx="17">
                  <c:v>Apr-June20</c:v>
                </c:pt>
                <c:pt idx="18">
                  <c:v>Jul-Sep20</c:v>
                </c:pt>
                <c:pt idx="19">
                  <c:v>Oct-Dec20</c:v>
                </c:pt>
                <c:pt idx="20">
                  <c:v>Jan-Mar21</c:v>
                </c:pt>
                <c:pt idx="21">
                  <c:v>Apr-June21</c:v>
                </c:pt>
                <c:pt idx="22">
                  <c:v>Jul-Sep21</c:v>
                </c:pt>
                <c:pt idx="23">
                  <c:v>Oct-Dec21</c:v>
                </c:pt>
                <c:pt idx="24">
                  <c:v>Jan-Mar22</c:v>
                </c:pt>
                <c:pt idx="25">
                  <c:v>Apr-June22</c:v>
                </c:pt>
              </c:strCache>
            </c:strRef>
          </c:cat>
          <c:val>
            <c:numRef>
              <c:f>Age!$C$9:$AB$9</c:f>
              <c:numCache>
                <c:formatCode>General</c:formatCode>
                <c:ptCount val="26"/>
                <c:pt idx="0">
                  <c:v>72340</c:v>
                </c:pt>
                <c:pt idx="1">
                  <c:v>61359</c:v>
                </c:pt>
                <c:pt idx="2">
                  <c:v>59730</c:v>
                </c:pt>
                <c:pt idx="3">
                  <c:v>62959</c:v>
                </c:pt>
                <c:pt idx="4">
                  <c:v>62231</c:v>
                </c:pt>
                <c:pt idx="5">
                  <c:v>60558</c:v>
                </c:pt>
                <c:pt idx="6">
                  <c:v>70117</c:v>
                </c:pt>
                <c:pt idx="7">
                  <c:v>65248</c:v>
                </c:pt>
                <c:pt idx="8">
                  <c:v>73894</c:v>
                </c:pt>
                <c:pt idx="9">
                  <c:v>68392</c:v>
                </c:pt>
                <c:pt idx="10">
                  <c:v>69835</c:v>
                </c:pt>
                <c:pt idx="11">
                  <c:v>76650</c:v>
                </c:pt>
                <c:pt idx="12">
                  <c:v>80479</c:v>
                </c:pt>
                <c:pt idx="13">
                  <c:v>73581</c:v>
                </c:pt>
                <c:pt idx="14">
                  <c:v>69343</c:v>
                </c:pt>
                <c:pt idx="15">
                  <c:v>71058</c:v>
                </c:pt>
                <c:pt idx="16">
                  <c:v>75687</c:v>
                </c:pt>
                <c:pt idx="17">
                  <c:v>70607</c:v>
                </c:pt>
                <c:pt idx="18">
                  <c:v>64790</c:v>
                </c:pt>
                <c:pt idx="19">
                  <c:v>70523</c:v>
                </c:pt>
                <c:pt idx="20">
                  <c:v>72616</c:v>
                </c:pt>
                <c:pt idx="21">
                  <c:v>69150</c:v>
                </c:pt>
                <c:pt idx="22">
                  <c:v>67436</c:v>
                </c:pt>
                <c:pt idx="23">
                  <c:v>70250</c:v>
                </c:pt>
                <c:pt idx="24">
                  <c:v>73648</c:v>
                </c:pt>
                <c:pt idx="25">
                  <c:v>77304</c:v>
                </c:pt>
              </c:numCache>
            </c:numRef>
          </c:val>
          <c:smooth val="0"/>
          <c:extLst>
            <c:ext xmlns:c16="http://schemas.microsoft.com/office/drawing/2014/chart" uri="{C3380CC4-5D6E-409C-BE32-E72D297353CC}">
              <c16:uniqueId val="{00000004-9E93-4F87-A1D0-DEF8BBE79848}"/>
            </c:ext>
          </c:extLst>
        </c:ser>
        <c:dLbls>
          <c:showLegendKey val="0"/>
          <c:showVal val="0"/>
          <c:showCatName val="0"/>
          <c:showSerName val="0"/>
          <c:showPercent val="0"/>
          <c:showBubbleSize val="0"/>
        </c:dLbls>
        <c:smooth val="0"/>
        <c:axId val="513882799"/>
        <c:axId val="513882383"/>
      </c:lineChart>
      <c:catAx>
        <c:axId val="51388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513882383"/>
        <c:crosses val="autoZero"/>
        <c:auto val="1"/>
        <c:lblAlgn val="ctr"/>
        <c:lblOffset val="100"/>
        <c:noMultiLvlLbl val="0"/>
      </c:catAx>
      <c:valAx>
        <c:axId val="5138823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crossAx val="513882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2">
              <a:lumMod val="10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'Employment by Nationality '!$D$28</c:f>
              <c:strCache>
                <c:ptCount val="1"/>
                <c:pt idx="0">
                  <c:v>UK</c:v>
                </c:pt>
              </c:strCache>
            </c:strRef>
          </c:tx>
          <c:spPr>
            <a:solidFill>
              <a:schemeClr val="accent1"/>
            </a:solidFill>
            <a:ln>
              <a:noFill/>
            </a:ln>
            <a:effectLst/>
          </c:spPr>
          <c:invertIfNegative val="0"/>
          <c:cat>
            <c:strRef>
              <c:f>'Employment by Nationality '!$E$27:$AD$27</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Nationality '!$E$28:$AD$28</c:f>
              <c:numCache>
                <c:formatCode>General</c:formatCode>
                <c:ptCount val="26"/>
                <c:pt idx="0">
                  <c:v>2602588</c:v>
                </c:pt>
                <c:pt idx="1">
                  <c:v>2609436</c:v>
                </c:pt>
                <c:pt idx="2">
                  <c:v>2576051</c:v>
                </c:pt>
                <c:pt idx="3">
                  <c:v>2538964</c:v>
                </c:pt>
                <c:pt idx="4">
                  <c:v>2504377</c:v>
                </c:pt>
                <c:pt idx="5">
                  <c:v>2501811</c:v>
                </c:pt>
                <c:pt idx="6">
                  <c:v>2497423</c:v>
                </c:pt>
                <c:pt idx="7">
                  <c:v>2507098</c:v>
                </c:pt>
                <c:pt idx="8">
                  <c:v>2505506</c:v>
                </c:pt>
                <c:pt idx="9">
                  <c:v>2492574</c:v>
                </c:pt>
                <c:pt idx="10">
                  <c:v>2498114</c:v>
                </c:pt>
                <c:pt idx="11">
                  <c:v>2514218</c:v>
                </c:pt>
                <c:pt idx="12">
                  <c:v>2552046</c:v>
                </c:pt>
                <c:pt idx="13">
                  <c:v>2574464</c:v>
                </c:pt>
                <c:pt idx="14">
                  <c:v>2583218</c:v>
                </c:pt>
                <c:pt idx="15">
                  <c:v>2571598</c:v>
                </c:pt>
                <c:pt idx="16">
                  <c:v>2527183</c:v>
                </c:pt>
                <c:pt idx="17">
                  <c:v>2487338</c:v>
                </c:pt>
                <c:pt idx="18">
                  <c:v>2429555</c:v>
                </c:pt>
                <c:pt idx="19">
                  <c:v>2324251</c:v>
                </c:pt>
                <c:pt idx="20">
                  <c:v>2380009</c:v>
                </c:pt>
                <c:pt idx="21">
                  <c:v>2331288</c:v>
                </c:pt>
                <c:pt idx="22">
                  <c:v>2367775</c:v>
                </c:pt>
                <c:pt idx="23">
                  <c:v>2364575</c:v>
                </c:pt>
                <c:pt idx="24">
                  <c:v>2374294</c:v>
                </c:pt>
                <c:pt idx="25">
                  <c:v>2335068</c:v>
                </c:pt>
              </c:numCache>
            </c:numRef>
          </c:val>
          <c:extLst>
            <c:ext xmlns:c16="http://schemas.microsoft.com/office/drawing/2014/chart" uri="{C3380CC4-5D6E-409C-BE32-E72D297353CC}">
              <c16:uniqueId val="{00000000-456A-4820-A802-A3B9B6D0D669}"/>
            </c:ext>
          </c:extLst>
        </c:ser>
        <c:ser>
          <c:idx val="1"/>
          <c:order val="1"/>
          <c:tx>
            <c:strRef>
              <c:f>'Employment by Nationality '!$D$29</c:f>
              <c:strCache>
                <c:ptCount val="1"/>
                <c:pt idx="0">
                  <c:v>EU</c:v>
                </c:pt>
              </c:strCache>
            </c:strRef>
          </c:tx>
          <c:spPr>
            <a:solidFill>
              <a:schemeClr val="accent2"/>
            </a:solidFill>
            <a:ln>
              <a:noFill/>
            </a:ln>
            <a:effectLst/>
          </c:spPr>
          <c:invertIfNegative val="0"/>
          <c:cat>
            <c:strRef>
              <c:f>'Employment by Nationality '!$E$27:$AD$27</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Nationality '!$E$29:$AD$29</c:f>
              <c:numCache>
                <c:formatCode>General</c:formatCode>
                <c:ptCount val="26"/>
                <c:pt idx="0">
                  <c:v>301198</c:v>
                </c:pt>
                <c:pt idx="1">
                  <c:v>311457</c:v>
                </c:pt>
                <c:pt idx="2">
                  <c:v>333164</c:v>
                </c:pt>
                <c:pt idx="3">
                  <c:v>333106</c:v>
                </c:pt>
                <c:pt idx="4">
                  <c:v>335255</c:v>
                </c:pt>
                <c:pt idx="5">
                  <c:v>331904</c:v>
                </c:pt>
                <c:pt idx="6">
                  <c:v>350974</c:v>
                </c:pt>
                <c:pt idx="7">
                  <c:v>347504</c:v>
                </c:pt>
                <c:pt idx="8">
                  <c:v>317338</c:v>
                </c:pt>
                <c:pt idx="9">
                  <c:v>300054</c:v>
                </c:pt>
                <c:pt idx="10">
                  <c:v>266573</c:v>
                </c:pt>
                <c:pt idx="11">
                  <c:v>273792</c:v>
                </c:pt>
                <c:pt idx="12">
                  <c:v>286435</c:v>
                </c:pt>
                <c:pt idx="13">
                  <c:v>319951</c:v>
                </c:pt>
                <c:pt idx="14">
                  <c:v>292582</c:v>
                </c:pt>
                <c:pt idx="15">
                  <c:v>298808</c:v>
                </c:pt>
                <c:pt idx="16">
                  <c:v>313212</c:v>
                </c:pt>
                <c:pt idx="17">
                  <c:v>297923</c:v>
                </c:pt>
                <c:pt idx="18">
                  <c:v>225746</c:v>
                </c:pt>
                <c:pt idx="19">
                  <c:v>230868</c:v>
                </c:pt>
                <c:pt idx="20">
                  <c:v>251682</c:v>
                </c:pt>
                <c:pt idx="21">
                  <c:v>270522</c:v>
                </c:pt>
                <c:pt idx="22">
                  <c:v>251966</c:v>
                </c:pt>
                <c:pt idx="23">
                  <c:v>248109</c:v>
                </c:pt>
                <c:pt idx="24">
                  <c:v>246249</c:v>
                </c:pt>
                <c:pt idx="25">
                  <c:v>277153</c:v>
                </c:pt>
              </c:numCache>
            </c:numRef>
          </c:val>
          <c:extLst>
            <c:ext xmlns:c16="http://schemas.microsoft.com/office/drawing/2014/chart" uri="{C3380CC4-5D6E-409C-BE32-E72D297353CC}">
              <c16:uniqueId val="{00000001-456A-4820-A802-A3B9B6D0D669}"/>
            </c:ext>
          </c:extLst>
        </c:ser>
        <c:ser>
          <c:idx val="2"/>
          <c:order val="2"/>
          <c:tx>
            <c:strRef>
              <c:f>'Employment by Nationality '!$D$30</c:f>
              <c:strCache>
                <c:ptCount val="1"/>
                <c:pt idx="0">
                  <c:v>Other</c:v>
                </c:pt>
              </c:strCache>
            </c:strRef>
          </c:tx>
          <c:spPr>
            <a:solidFill>
              <a:schemeClr val="accent3"/>
            </a:solidFill>
            <a:ln>
              <a:noFill/>
            </a:ln>
            <a:effectLst/>
          </c:spPr>
          <c:invertIfNegative val="0"/>
          <c:cat>
            <c:strRef>
              <c:f>'Employment by Nationality '!$E$27:$AD$27</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Nationality '!$E$30:$AD$30</c:f>
              <c:numCache>
                <c:formatCode>General</c:formatCode>
                <c:ptCount val="26"/>
                <c:pt idx="0">
                  <c:v>82118</c:v>
                </c:pt>
                <c:pt idx="1">
                  <c:v>74728</c:v>
                </c:pt>
                <c:pt idx="2">
                  <c:v>73738</c:v>
                </c:pt>
                <c:pt idx="3">
                  <c:v>58220</c:v>
                </c:pt>
                <c:pt idx="4">
                  <c:v>53185</c:v>
                </c:pt>
                <c:pt idx="5">
                  <c:v>61254</c:v>
                </c:pt>
                <c:pt idx="6">
                  <c:v>72620</c:v>
                </c:pt>
                <c:pt idx="7">
                  <c:v>77685</c:v>
                </c:pt>
                <c:pt idx="8">
                  <c:v>78929</c:v>
                </c:pt>
                <c:pt idx="9">
                  <c:v>76084</c:v>
                </c:pt>
                <c:pt idx="10">
                  <c:v>83273</c:v>
                </c:pt>
                <c:pt idx="11">
                  <c:v>88387</c:v>
                </c:pt>
                <c:pt idx="12">
                  <c:v>89320</c:v>
                </c:pt>
                <c:pt idx="13">
                  <c:v>87811</c:v>
                </c:pt>
                <c:pt idx="14">
                  <c:v>92073</c:v>
                </c:pt>
                <c:pt idx="15">
                  <c:v>101129</c:v>
                </c:pt>
                <c:pt idx="16">
                  <c:v>100606</c:v>
                </c:pt>
                <c:pt idx="17">
                  <c:v>90954</c:v>
                </c:pt>
                <c:pt idx="18">
                  <c:v>77963</c:v>
                </c:pt>
                <c:pt idx="19">
                  <c:v>91174</c:v>
                </c:pt>
                <c:pt idx="20">
                  <c:v>99712</c:v>
                </c:pt>
                <c:pt idx="21">
                  <c:v>82410</c:v>
                </c:pt>
                <c:pt idx="22">
                  <c:v>76138</c:v>
                </c:pt>
                <c:pt idx="23">
                  <c:v>77377</c:v>
                </c:pt>
                <c:pt idx="24">
                  <c:v>96712</c:v>
                </c:pt>
                <c:pt idx="25">
                  <c:v>107653</c:v>
                </c:pt>
              </c:numCache>
            </c:numRef>
          </c:val>
          <c:extLst>
            <c:ext xmlns:c16="http://schemas.microsoft.com/office/drawing/2014/chart" uri="{C3380CC4-5D6E-409C-BE32-E72D297353CC}">
              <c16:uniqueId val="{00000002-456A-4820-A802-A3B9B6D0D669}"/>
            </c:ext>
          </c:extLst>
        </c:ser>
        <c:dLbls>
          <c:showLegendKey val="0"/>
          <c:showVal val="0"/>
          <c:showCatName val="0"/>
          <c:showSerName val="0"/>
          <c:showPercent val="0"/>
          <c:showBubbleSize val="0"/>
        </c:dLbls>
        <c:gapWidth val="50"/>
        <c:overlap val="100"/>
        <c:axId val="769472440"/>
        <c:axId val="769477360"/>
      </c:barChart>
      <c:catAx>
        <c:axId val="769472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mn-lt"/>
                <a:ea typeface="+mn-ea"/>
                <a:cs typeface="+mn-cs"/>
              </a:defRPr>
            </a:pPr>
            <a:endParaRPr lang="en-US"/>
          </a:p>
        </c:txPr>
        <c:crossAx val="769477360"/>
        <c:crosses val="autoZero"/>
        <c:auto val="1"/>
        <c:lblAlgn val="ctr"/>
        <c:lblOffset val="100"/>
        <c:tickLblSkip val="1"/>
        <c:noMultiLvlLbl val="0"/>
      </c:catAx>
      <c:valAx>
        <c:axId val="769477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800" b="0" i="0" u="none" strike="noStrike" kern="1200" baseline="0">
                <a:solidFill>
                  <a:schemeClr val="bg2">
                    <a:lumMod val="10000"/>
                  </a:schemeClr>
                </a:solidFill>
                <a:latin typeface="+mn-lt"/>
                <a:ea typeface="+mn-ea"/>
                <a:cs typeface="+mn-cs"/>
              </a:defRPr>
            </a:pPr>
            <a:endParaRPr lang="en-US"/>
          </a:p>
        </c:txPr>
        <c:crossAx val="769472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8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800" b="0" i="0" u="none" strike="noStrike" kern="1200" baseline="0">
          <a:solidFill>
            <a:schemeClr val="bg2">
              <a:lumMod val="10000"/>
            </a:schemeClr>
          </a:solidFill>
          <a:latin typeface="+mn-lt"/>
          <a:ea typeface="+mn-ea"/>
          <a:cs typeface="+mn-cs"/>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'Employment by Age'!$D$40</c:f>
              <c:strCache>
                <c:ptCount val="1"/>
                <c:pt idx="0">
                  <c:v>16-24yrs</c:v>
                </c:pt>
              </c:strCache>
            </c:strRef>
          </c:tx>
          <c:spPr>
            <a:ln w="28575" cap="rnd">
              <a:solidFill>
                <a:schemeClr val="accent1"/>
              </a:solidFill>
              <a:round/>
            </a:ln>
            <a:effectLst/>
          </c:spPr>
          <c:marker>
            <c:symbol val="none"/>
          </c:marker>
          <c:cat>
            <c:strRef>
              <c:f>'Employment by Age'!$E$39:$AD$39</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Age'!$E$40:$AD$40</c:f>
              <c:numCache>
                <c:formatCode>General</c:formatCode>
                <c:ptCount val="26"/>
                <c:pt idx="0">
                  <c:v>263290</c:v>
                </c:pt>
                <c:pt idx="1">
                  <c:v>273178</c:v>
                </c:pt>
                <c:pt idx="2">
                  <c:v>265222</c:v>
                </c:pt>
                <c:pt idx="3">
                  <c:v>284495</c:v>
                </c:pt>
                <c:pt idx="4">
                  <c:v>261431</c:v>
                </c:pt>
                <c:pt idx="5">
                  <c:v>247276</c:v>
                </c:pt>
                <c:pt idx="6">
                  <c:v>259748</c:v>
                </c:pt>
                <c:pt idx="7">
                  <c:v>253744</c:v>
                </c:pt>
                <c:pt idx="8">
                  <c:v>253568</c:v>
                </c:pt>
                <c:pt idx="9">
                  <c:v>234832</c:v>
                </c:pt>
                <c:pt idx="10">
                  <c:v>250755</c:v>
                </c:pt>
                <c:pt idx="11">
                  <c:v>257675</c:v>
                </c:pt>
                <c:pt idx="12">
                  <c:v>273679</c:v>
                </c:pt>
                <c:pt idx="13">
                  <c:v>272273</c:v>
                </c:pt>
                <c:pt idx="14">
                  <c:v>266200</c:v>
                </c:pt>
                <c:pt idx="15">
                  <c:v>272672</c:v>
                </c:pt>
                <c:pt idx="16">
                  <c:v>268472</c:v>
                </c:pt>
                <c:pt idx="17">
                  <c:v>261079</c:v>
                </c:pt>
                <c:pt idx="18">
                  <c:v>226031</c:v>
                </c:pt>
                <c:pt idx="19">
                  <c:v>219061</c:v>
                </c:pt>
                <c:pt idx="20">
                  <c:v>216964</c:v>
                </c:pt>
                <c:pt idx="21">
                  <c:v>220433</c:v>
                </c:pt>
                <c:pt idx="22">
                  <c:v>229248</c:v>
                </c:pt>
                <c:pt idx="23">
                  <c:v>245776</c:v>
                </c:pt>
                <c:pt idx="24">
                  <c:v>257471</c:v>
                </c:pt>
                <c:pt idx="25">
                  <c:v>271984</c:v>
                </c:pt>
              </c:numCache>
            </c:numRef>
          </c:val>
          <c:smooth val="0"/>
          <c:extLst>
            <c:ext xmlns:c16="http://schemas.microsoft.com/office/drawing/2014/chart" uri="{C3380CC4-5D6E-409C-BE32-E72D297353CC}">
              <c16:uniqueId val="{00000000-E9F1-47A7-8575-9CF7D3C21ED8}"/>
            </c:ext>
          </c:extLst>
        </c:ser>
        <c:ser>
          <c:idx val="1"/>
          <c:order val="1"/>
          <c:tx>
            <c:strRef>
              <c:f>'Employment by Age'!$D$41</c:f>
              <c:strCache>
                <c:ptCount val="1"/>
                <c:pt idx="0">
                  <c:v>25-34yrs</c:v>
                </c:pt>
              </c:strCache>
            </c:strRef>
          </c:tx>
          <c:spPr>
            <a:ln w="28575" cap="rnd">
              <a:solidFill>
                <a:schemeClr val="accent2"/>
              </a:solidFill>
              <a:round/>
            </a:ln>
            <a:effectLst/>
          </c:spPr>
          <c:marker>
            <c:symbol val="none"/>
          </c:marker>
          <c:cat>
            <c:strRef>
              <c:f>'Employment by Age'!$E$39:$AD$39</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Age'!$E$41:$AD$41</c:f>
              <c:numCache>
                <c:formatCode>General</c:formatCode>
                <c:ptCount val="26"/>
                <c:pt idx="0">
                  <c:v>680251</c:v>
                </c:pt>
                <c:pt idx="1">
                  <c:v>705844</c:v>
                </c:pt>
                <c:pt idx="2">
                  <c:v>689112</c:v>
                </c:pt>
                <c:pt idx="3">
                  <c:v>675637</c:v>
                </c:pt>
                <c:pt idx="4">
                  <c:v>645386</c:v>
                </c:pt>
                <c:pt idx="5">
                  <c:v>669606</c:v>
                </c:pt>
                <c:pt idx="6">
                  <c:v>669752</c:v>
                </c:pt>
                <c:pt idx="7">
                  <c:v>676646</c:v>
                </c:pt>
                <c:pt idx="8">
                  <c:v>655917</c:v>
                </c:pt>
                <c:pt idx="9">
                  <c:v>650924</c:v>
                </c:pt>
                <c:pt idx="10">
                  <c:v>651650</c:v>
                </c:pt>
                <c:pt idx="11">
                  <c:v>660760</c:v>
                </c:pt>
                <c:pt idx="12">
                  <c:v>680635</c:v>
                </c:pt>
                <c:pt idx="13">
                  <c:v>712635</c:v>
                </c:pt>
                <c:pt idx="14">
                  <c:v>705905</c:v>
                </c:pt>
                <c:pt idx="15">
                  <c:v>695077</c:v>
                </c:pt>
                <c:pt idx="16">
                  <c:v>665638</c:v>
                </c:pt>
                <c:pt idx="17">
                  <c:v>663561</c:v>
                </c:pt>
                <c:pt idx="18">
                  <c:v>614622</c:v>
                </c:pt>
                <c:pt idx="19">
                  <c:v>569985</c:v>
                </c:pt>
                <c:pt idx="20">
                  <c:v>624289</c:v>
                </c:pt>
                <c:pt idx="21">
                  <c:v>597054</c:v>
                </c:pt>
                <c:pt idx="22">
                  <c:v>588088</c:v>
                </c:pt>
                <c:pt idx="23">
                  <c:v>567519</c:v>
                </c:pt>
                <c:pt idx="24">
                  <c:v>613236</c:v>
                </c:pt>
                <c:pt idx="25">
                  <c:v>609756</c:v>
                </c:pt>
              </c:numCache>
            </c:numRef>
          </c:val>
          <c:smooth val="0"/>
          <c:extLst>
            <c:ext xmlns:c16="http://schemas.microsoft.com/office/drawing/2014/chart" uri="{C3380CC4-5D6E-409C-BE32-E72D297353CC}">
              <c16:uniqueId val="{00000001-E9F1-47A7-8575-9CF7D3C21ED8}"/>
            </c:ext>
          </c:extLst>
        </c:ser>
        <c:ser>
          <c:idx val="2"/>
          <c:order val="2"/>
          <c:tx>
            <c:strRef>
              <c:f>'Employment by Age'!$D$42</c:f>
              <c:strCache>
                <c:ptCount val="1"/>
                <c:pt idx="0">
                  <c:v>35-49yrs</c:v>
                </c:pt>
              </c:strCache>
            </c:strRef>
          </c:tx>
          <c:spPr>
            <a:ln w="28575" cap="rnd">
              <a:solidFill>
                <a:schemeClr val="accent3"/>
              </a:solidFill>
              <a:round/>
            </a:ln>
            <a:effectLst/>
          </c:spPr>
          <c:marker>
            <c:symbol val="none"/>
          </c:marker>
          <c:cat>
            <c:strRef>
              <c:f>'Employment by Age'!$E$39:$AD$39</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Age'!$E$42:$AD$42</c:f>
              <c:numCache>
                <c:formatCode>General</c:formatCode>
                <c:ptCount val="26"/>
                <c:pt idx="0">
                  <c:v>1049163</c:v>
                </c:pt>
                <c:pt idx="1">
                  <c:v>1054227</c:v>
                </c:pt>
                <c:pt idx="2">
                  <c:v>1071118</c:v>
                </c:pt>
                <c:pt idx="3">
                  <c:v>1028963</c:v>
                </c:pt>
                <c:pt idx="4">
                  <c:v>1012239</c:v>
                </c:pt>
                <c:pt idx="5">
                  <c:v>1039603</c:v>
                </c:pt>
                <c:pt idx="6">
                  <c:v>1038021</c:v>
                </c:pt>
                <c:pt idx="7">
                  <c:v>1078318</c:v>
                </c:pt>
                <c:pt idx="8">
                  <c:v>1041586</c:v>
                </c:pt>
                <c:pt idx="9">
                  <c:v>1010092</c:v>
                </c:pt>
                <c:pt idx="10">
                  <c:v>959621</c:v>
                </c:pt>
                <c:pt idx="11">
                  <c:v>970673</c:v>
                </c:pt>
                <c:pt idx="12">
                  <c:v>955396</c:v>
                </c:pt>
                <c:pt idx="13">
                  <c:v>971144</c:v>
                </c:pt>
                <c:pt idx="14">
                  <c:v>988153</c:v>
                </c:pt>
                <c:pt idx="15">
                  <c:v>1023040</c:v>
                </c:pt>
                <c:pt idx="16">
                  <c:v>1013829</c:v>
                </c:pt>
                <c:pt idx="17">
                  <c:v>993235</c:v>
                </c:pt>
                <c:pt idx="18">
                  <c:v>959463</c:v>
                </c:pt>
                <c:pt idx="19">
                  <c:v>954463</c:v>
                </c:pt>
                <c:pt idx="20">
                  <c:v>933890</c:v>
                </c:pt>
                <c:pt idx="21">
                  <c:v>913781</c:v>
                </c:pt>
                <c:pt idx="22">
                  <c:v>934687</c:v>
                </c:pt>
                <c:pt idx="23">
                  <c:v>924716</c:v>
                </c:pt>
                <c:pt idx="24">
                  <c:v>931109</c:v>
                </c:pt>
                <c:pt idx="25">
                  <c:v>923366</c:v>
                </c:pt>
              </c:numCache>
            </c:numRef>
          </c:val>
          <c:smooth val="0"/>
          <c:extLst>
            <c:ext xmlns:c16="http://schemas.microsoft.com/office/drawing/2014/chart" uri="{C3380CC4-5D6E-409C-BE32-E72D297353CC}">
              <c16:uniqueId val="{00000002-E9F1-47A7-8575-9CF7D3C21ED8}"/>
            </c:ext>
          </c:extLst>
        </c:ser>
        <c:ser>
          <c:idx val="3"/>
          <c:order val="3"/>
          <c:tx>
            <c:strRef>
              <c:f>'Employment by Age'!$D$43</c:f>
              <c:strCache>
                <c:ptCount val="1"/>
                <c:pt idx="0">
                  <c:v>50-64yrs</c:v>
                </c:pt>
              </c:strCache>
            </c:strRef>
          </c:tx>
          <c:spPr>
            <a:ln w="28575" cap="rnd">
              <a:solidFill>
                <a:schemeClr val="accent4"/>
              </a:solidFill>
              <a:round/>
            </a:ln>
            <a:effectLst/>
          </c:spPr>
          <c:marker>
            <c:symbol val="none"/>
          </c:marker>
          <c:cat>
            <c:strRef>
              <c:f>'Employment by Age'!$E$39:$AD$39</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Age'!$E$43:$AD$43</c:f>
              <c:numCache>
                <c:formatCode>General</c:formatCode>
                <c:ptCount val="26"/>
                <c:pt idx="0">
                  <c:v>923978</c:v>
                </c:pt>
                <c:pt idx="1">
                  <c:v>892575</c:v>
                </c:pt>
                <c:pt idx="2">
                  <c:v>885120</c:v>
                </c:pt>
                <c:pt idx="3">
                  <c:v>875583</c:v>
                </c:pt>
                <c:pt idx="4">
                  <c:v>905270</c:v>
                </c:pt>
                <c:pt idx="5">
                  <c:v>877320</c:v>
                </c:pt>
                <c:pt idx="6">
                  <c:v>893180</c:v>
                </c:pt>
                <c:pt idx="7">
                  <c:v>855136</c:v>
                </c:pt>
                <c:pt idx="8">
                  <c:v>876379</c:v>
                </c:pt>
                <c:pt idx="9">
                  <c:v>900145</c:v>
                </c:pt>
                <c:pt idx="10">
                  <c:v>916439</c:v>
                </c:pt>
                <c:pt idx="11">
                  <c:v>919234</c:v>
                </c:pt>
                <c:pt idx="12">
                  <c:v>952194</c:v>
                </c:pt>
                <c:pt idx="13">
                  <c:v>955476</c:v>
                </c:pt>
                <c:pt idx="14">
                  <c:v>931963</c:v>
                </c:pt>
                <c:pt idx="15">
                  <c:v>914152</c:v>
                </c:pt>
                <c:pt idx="16">
                  <c:v>924224</c:v>
                </c:pt>
                <c:pt idx="17">
                  <c:v>883376</c:v>
                </c:pt>
                <c:pt idx="18">
                  <c:v>854125</c:v>
                </c:pt>
                <c:pt idx="19">
                  <c:v>833393</c:v>
                </c:pt>
                <c:pt idx="20">
                  <c:v>882538</c:v>
                </c:pt>
                <c:pt idx="21">
                  <c:v>890629</c:v>
                </c:pt>
                <c:pt idx="22">
                  <c:v>877089</c:v>
                </c:pt>
                <c:pt idx="23">
                  <c:v>889955</c:v>
                </c:pt>
                <c:pt idx="24">
                  <c:v>853285</c:v>
                </c:pt>
                <c:pt idx="25">
                  <c:v>847185</c:v>
                </c:pt>
              </c:numCache>
            </c:numRef>
          </c:val>
          <c:smooth val="0"/>
          <c:extLst>
            <c:ext xmlns:c16="http://schemas.microsoft.com/office/drawing/2014/chart" uri="{C3380CC4-5D6E-409C-BE32-E72D297353CC}">
              <c16:uniqueId val="{00000003-E9F1-47A7-8575-9CF7D3C21ED8}"/>
            </c:ext>
          </c:extLst>
        </c:ser>
        <c:ser>
          <c:idx val="4"/>
          <c:order val="4"/>
          <c:tx>
            <c:strRef>
              <c:f>'Employment by Age'!$D$44</c:f>
              <c:strCache>
                <c:ptCount val="1"/>
                <c:pt idx="0">
                  <c:v>65+yrs</c:v>
                </c:pt>
              </c:strCache>
            </c:strRef>
          </c:tx>
          <c:spPr>
            <a:ln w="28575" cap="rnd">
              <a:solidFill>
                <a:schemeClr val="accent5"/>
              </a:solidFill>
              <a:round/>
            </a:ln>
            <a:effectLst/>
          </c:spPr>
          <c:marker>
            <c:symbol val="none"/>
          </c:marker>
          <c:cat>
            <c:strRef>
              <c:f>'Employment by Age'!$E$39:$AD$39</c:f>
              <c:strCache>
                <c:ptCount val="26"/>
                <c:pt idx="0">
                  <c:v>Jan-Mar16</c:v>
                </c:pt>
                <c:pt idx="1">
                  <c:v>Apr-Jun16</c:v>
                </c:pt>
                <c:pt idx="2">
                  <c:v>Jul-Sep16</c:v>
                </c:pt>
                <c:pt idx="3">
                  <c:v>Oct-Dec16</c:v>
                </c:pt>
                <c:pt idx="4">
                  <c:v>Jan-Mar17</c:v>
                </c:pt>
                <c:pt idx="5">
                  <c:v>Apr-Jun17</c:v>
                </c:pt>
                <c:pt idx="6">
                  <c:v>Jul-Sep17</c:v>
                </c:pt>
                <c:pt idx="7">
                  <c:v>Oct-Dec17</c:v>
                </c:pt>
                <c:pt idx="8">
                  <c:v>Jan-Mar18</c:v>
                </c:pt>
                <c:pt idx="9">
                  <c:v>Apr-Jun18</c:v>
                </c:pt>
                <c:pt idx="10">
                  <c:v>Jul-Sep18</c:v>
                </c:pt>
                <c:pt idx="11">
                  <c:v>Oct-Dec18</c:v>
                </c:pt>
                <c:pt idx="12">
                  <c:v>Jan-Mar19</c:v>
                </c:pt>
                <c:pt idx="13">
                  <c:v>Apr-Jun19</c:v>
                </c:pt>
                <c:pt idx="14">
                  <c:v>Jul-Sep19</c:v>
                </c:pt>
                <c:pt idx="15">
                  <c:v>Oct-Dec19</c:v>
                </c:pt>
                <c:pt idx="16">
                  <c:v>Jan-Mar20</c:v>
                </c:pt>
                <c:pt idx="17">
                  <c:v>Apr-Jun20</c:v>
                </c:pt>
                <c:pt idx="18">
                  <c:v>Jul-Sep20</c:v>
                </c:pt>
                <c:pt idx="19">
                  <c:v>Oct-Dec20</c:v>
                </c:pt>
                <c:pt idx="20">
                  <c:v>Jan-Mar21</c:v>
                </c:pt>
                <c:pt idx="21">
                  <c:v>Apr-Jun21</c:v>
                </c:pt>
                <c:pt idx="22">
                  <c:v>Jul-Sep21</c:v>
                </c:pt>
                <c:pt idx="23">
                  <c:v>Oct-Dec21</c:v>
                </c:pt>
                <c:pt idx="24">
                  <c:v>Jan-Mar22</c:v>
                </c:pt>
                <c:pt idx="25">
                  <c:v>Apr-Jun22</c:v>
                </c:pt>
              </c:strCache>
            </c:strRef>
          </c:cat>
          <c:val>
            <c:numRef>
              <c:f>'Employment by Age'!$E$44:$AD$44</c:f>
              <c:numCache>
                <c:formatCode>General</c:formatCode>
                <c:ptCount val="26"/>
                <c:pt idx="0">
                  <c:v>69222</c:v>
                </c:pt>
                <c:pt idx="1">
                  <c:v>69797</c:v>
                </c:pt>
                <c:pt idx="2">
                  <c:v>73221</c:v>
                </c:pt>
                <c:pt idx="3">
                  <c:v>65612</c:v>
                </c:pt>
                <c:pt idx="4">
                  <c:v>68491</c:v>
                </c:pt>
                <c:pt idx="5">
                  <c:v>62824</c:v>
                </c:pt>
                <c:pt idx="6">
                  <c:v>61295</c:v>
                </c:pt>
                <c:pt idx="7">
                  <c:v>68443</c:v>
                </c:pt>
                <c:pt idx="8">
                  <c:v>74323</c:v>
                </c:pt>
                <c:pt idx="9">
                  <c:v>72719</c:v>
                </c:pt>
                <c:pt idx="10">
                  <c:v>69495</c:v>
                </c:pt>
                <c:pt idx="11">
                  <c:v>68055</c:v>
                </c:pt>
                <c:pt idx="12">
                  <c:v>65897</c:v>
                </c:pt>
                <c:pt idx="13">
                  <c:v>70698</c:v>
                </c:pt>
                <c:pt idx="14">
                  <c:v>75871</c:v>
                </c:pt>
                <c:pt idx="15">
                  <c:v>66808</c:v>
                </c:pt>
                <c:pt idx="16">
                  <c:v>69020</c:v>
                </c:pt>
                <c:pt idx="17">
                  <c:v>75804</c:v>
                </c:pt>
                <c:pt idx="18">
                  <c:v>79023</c:v>
                </c:pt>
                <c:pt idx="19">
                  <c:v>69391</c:v>
                </c:pt>
                <c:pt idx="20">
                  <c:v>73722</c:v>
                </c:pt>
                <c:pt idx="21">
                  <c:v>63041</c:v>
                </c:pt>
                <c:pt idx="22">
                  <c:v>66767</c:v>
                </c:pt>
                <c:pt idx="23">
                  <c:v>62095</c:v>
                </c:pt>
                <c:pt idx="24">
                  <c:v>63233</c:v>
                </c:pt>
                <c:pt idx="25">
                  <c:v>68693</c:v>
                </c:pt>
              </c:numCache>
            </c:numRef>
          </c:val>
          <c:smooth val="0"/>
          <c:extLst>
            <c:ext xmlns:c16="http://schemas.microsoft.com/office/drawing/2014/chart" uri="{C3380CC4-5D6E-409C-BE32-E72D297353CC}">
              <c16:uniqueId val="{00000004-E9F1-47A7-8575-9CF7D3C21ED8}"/>
            </c:ext>
          </c:extLst>
        </c:ser>
        <c:dLbls>
          <c:showLegendKey val="0"/>
          <c:showVal val="0"/>
          <c:showCatName val="0"/>
          <c:showSerName val="0"/>
          <c:showPercent val="0"/>
          <c:showBubbleSize val="0"/>
        </c:dLbls>
        <c:smooth val="0"/>
        <c:axId val="521525296"/>
        <c:axId val="521539728"/>
      </c:lineChart>
      <c:catAx>
        <c:axId val="5215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900" b="0" i="0" u="none" strike="noStrike" kern="1200" baseline="0">
                <a:solidFill>
                  <a:schemeClr val="bg2">
                    <a:lumMod val="10000"/>
                  </a:schemeClr>
                </a:solidFill>
                <a:latin typeface="+mn-lt"/>
                <a:ea typeface="+mn-ea"/>
                <a:cs typeface="+mn-cs"/>
              </a:defRPr>
            </a:pPr>
            <a:endParaRPr lang="en-US"/>
          </a:p>
        </c:txPr>
        <c:crossAx val="521539728"/>
        <c:crosses val="autoZero"/>
        <c:auto val="1"/>
        <c:lblAlgn val="ctr"/>
        <c:lblOffset val="100"/>
        <c:noMultiLvlLbl val="0"/>
      </c:catAx>
      <c:valAx>
        <c:axId val="52153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bg2">
                    <a:lumMod val="10000"/>
                  </a:schemeClr>
                </a:solidFill>
                <a:latin typeface="+mn-lt"/>
                <a:ea typeface="+mn-ea"/>
                <a:cs typeface="+mn-cs"/>
              </a:defRPr>
            </a:pPr>
            <a:endParaRPr lang="en-US"/>
          </a:p>
        </c:txPr>
        <c:crossAx val="52152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900" b="0" i="0" u="none" strike="noStrike" kern="1200" baseline="0">
              <a:solidFill>
                <a:schemeClr val="bg2">
                  <a:lumMod val="1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900" b="0" i="0" u="none" strike="noStrike" kern="1200" baseline="0">
          <a:solidFill>
            <a:schemeClr val="bg2">
              <a:lumMod val="10000"/>
            </a:schemeClr>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a:t>Redundancies</a:t>
            </a:r>
            <a:r>
              <a:rPr lang="en-US" baseline="0"/>
              <a:t> and HR1 (thousands)</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Sheet1!$B$1</c:f>
              <c:strCache>
                <c:ptCount val="1"/>
                <c:pt idx="0">
                  <c:v>Redundancies</c:v>
                </c:pt>
              </c:strCache>
            </c:strRef>
          </c:tx>
          <c:spPr>
            <a:ln w="28575" cap="rnd">
              <a:solidFill>
                <a:schemeClr val="tx1"/>
              </a:solidFill>
              <a:prstDash val="solid"/>
              <a:round/>
            </a:ln>
            <a:effectLst/>
          </c:spPr>
          <c:marker>
            <c:symbol val="none"/>
          </c:marker>
          <c:cat>
            <c:strRef>
              <c:f>Sheet1!$A$2:$A$41</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extLst/>
            </c:strRef>
          </c:cat>
          <c:val>
            <c:numRef>
              <c:f>Sheet1!$B$2:$B$41</c:f>
              <c:numCache>
                <c:formatCode>#,##0,</c:formatCode>
                <c:ptCount val="38"/>
                <c:pt idx="0">
                  <c:v>118339</c:v>
                </c:pt>
                <c:pt idx="1">
                  <c:v>118478</c:v>
                </c:pt>
                <c:pt idx="2">
                  <c:v>114842</c:v>
                </c:pt>
                <c:pt idx="3">
                  <c:v>108690</c:v>
                </c:pt>
                <c:pt idx="4">
                  <c:v>105993</c:v>
                </c:pt>
                <c:pt idx="5">
                  <c:v>106663</c:v>
                </c:pt>
                <c:pt idx="6">
                  <c:v>105280</c:v>
                </c:pt>
                <c:pt idx="7">
                  <c:v>106878</c:v>
                </c:pt>
                <c:pt idx="8">
                  <c:v>114723</c:v>
                </c:pt>
                <c:pt idx="9">
                  <c:v>134133</c:v>
                </c:pt>
                <c:pt idx="10">
                  <c:v>154775</c:v>
                </c:pt>
                <c:pt idx="11">
                  <c:v>229514</c:v>
                </c:pt>
                <c:pt idx="12">
                  <c:v>316760</c:v>
                </c:pt>
                <c:pt idx="13">
                  <c:v>376736</c:v>
                </c:pt>
                <c:pt idx="14">
                  <c:v>401717</c:v>
                </c:pt>
                <c:pt idx="15">
                  <c:v>355598</c:v>
                </c:pt>
                <c:pt idx="16">
                  <c:v>316221</c:v>
                </c:pt>
                <c:pt idx="17">
                  <c:v>207212</c:v>
                </c:pt>
                <c:pt idx="18">
                  <c:v>149310</c:v>
                </c:pt>
                <c:pt idx="19">
                  <c:v>107995</c:v>
                </c:pt>
                <c:pt idx="20">
                  <c:v>103167</c:v>
                </c:pt>
                <c:pt idx="21">
                  <c:v>97888</c:v>
                </c:pt>
                <c:pt idx="22">
                  <c:v>93062</c:v>
                </c:pt>
                <c:pt idx="23">
                  <c:v>98818</c:v>
                </c:pt>
                <c:pt idx="24">
                  <c:v>104602</c:v>
                </c:pt>
                <c:pt idx="25">
                  <c:v>97650</c:v>
                </c:pt>
                <c:pt idx="26">
                  <c:v>78483</c:v>
                </c:pt>
                <c:pt idx="27">
                  <c:v>72467</c:v>
                </c:pt>
                <c:pt idx="28">
                  <c:v>68518</c:v>
                </c:pt>
                <c:pt idx="29">
                  <c:v>74768</c:v>
                </c:pt>
                <c:pt idx="30">
                  <c:v>70105</c:v>
                </c:pt>
                <c:pt idx="31">
                  <c:v>55683</c:v>
                </c:pt>
                <c:pt idx="32">
                  <c:v>51446</c:v>
                </c:pt>
                <c:pt idx="33">
                  <c:v>53906</c:v>
                </c:pt>
                <c:pt idx="34">
                  <c:v>63972</c:v>
                </c:pt>
                <c:pt idx="35">
                  <c:v>67527</c:v>
                </c:pt>
                <c:pt idx="36">
                  <c:v>75403</c:v>
                </c:pt>
              </c:numCache>
              <c:extLst/>
            </c:numRef>
          </c:val>
          <c:smooth val="0"/>
          <c:extLst>
            <c:ext xmlns:c16="http://schemas.microsoft.com/office/drawing/2014/chart" uri="{C3380CC4-5D6E-409C-BE32-E72D297353CC}">
              <c16:uniqueId val="{00000000-228E-45CF-9552-BE3DF7F8708F}"/>
            </c:ext>
          </c:extLst>
        </c:ser>
        <c:ser>
          <c:idx val="1"/>
          <c:order val="1"/>
          <c:tx>
            <c:strRef>
              <c:f>Sheet1!$C$1</c:f>
              <c:strCache>
                <c:ptCount val="1"/>
                <c:pt idx="0">
                  <c:v>HR1</c:v>
                </c:pt>
              </c:strCache>
            </c:strRef>
          </c:tx>
          <c:spPr>
            <a:ln w="28575" cap="rnd">
              <a:solidFill>
                <a:schemeClr val="accent2"/>
              </a:solidFill>
              <a:round/>
            </a:ln>
            <a:effectLst/>
          </c:spPr>
          <c:marker>
            <c:symbol val="none"/>
          </c:marker>
          <c:cat>
            <c:strRef>
              <c:f>Sheet1!$A$2:$A$41</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extLst/>
            </c:strRef>
          </c:cat>
          <c:val>
            <c:numRef>
              <c:f>Sheet1!$C$2:$C$41</c:f>
              <c:numCache>
                <c:formatCode>_-* #,##0_-;\-* #,##0_-;_-* "-"??_-;_-@_-</c:formatCode>
                <c:ptCount val="38"/>
                <c:pt idx="0">
                  <c:v>64543</c:v>
                </c:pt>
                <c:pt idx="1">
                  <c:v>67991</c:v>
                </c:pt>
                <c:pt idx="2">
                  <c:v>64158</c:v>
                </c:pt>
                <c:pt idx="3">
                  <c:v>55809</c:v>
                </c:pt>
                <c:pt idx="4">
                  <c:v>61924</c:v>
                </c:pt>
                <c:pt idx="5">
                  <c:v>68818</c:v>
                </c:pt>
                <c:pt idx="6">
                  <c:v>91486</c:v>
                </c:pt>
                <c:pt idx="7">
                  <c:v>120302</c:v>
                </c:pt>
                <c:pt idx="8">
                  <c:v>164452</c:v>
                </c:pt>
                <c:pt idx="9">
                  <c:v>270103</c:v>
                </c:pt>
                <c:pt idx="10">
                  <c:v>323103</c:v>
                </c:pt>
                <c:pt idx="11">
                  <c:v>303869</c:v>
                </c:pt>
                <c:pt idx="12">
                  <c:v>227121</c:v>
                </c:pt>
                <c:pt idx="13">
                  <c:v>164348</c:v>
                </c:pt>
                <c:pt idx="14">
                  <c:v>147220</c:v>
                </c:pt>
                <c:pt idx="15">
                  <c:v>99317</c:v>
                </c:pt>
                <c:pt idx="16">
                  <c:v>80078</c:v>
                </c:pt>
                <c:pt idx="17">
                  <c:v>69834</c:v>
                </c:pt>
                <c:pt idx="18">
                  <c:v>70681</c:v>
                </c:pt>
                <c:pt idx="19">
                  <c:v>58967</c:v>
                </c:pt>
                <c:pt idx="20">
                  <c:v>53683</c:v>
                </c:pt>
                <c:pt idx="21">
                  <c:v>45471</c:v>
                </c:pt>
                <c:pt idx="22">
                  <c:v>42784</c:v>
                </c:pt>
                <c:pt idx="23">
                  <c:v>35830</c:v>
                </c:pt>
                <c:pt idx="24">
                  <c:v>33909</c:v>
                </c:pt>
                <c:pt idx="25">
                  <c:v>33618</c:v>
                </c:pt>
                <c:pt idx="26">
                  <c:v>35296</c:v>
                </c:pt>
                <c:pt idx="27">
                  <c:v>30504</c:v>
                </c:pt>
                <c:pt idx="28">
                  <c:v>27202</c:v>
                </c:pt>
                <c:pt idx="29">
                  <c:v>33181</c:v>
                </c:pt>
                <c:pt idx="30">
                  <c:v>50382</c:v>
                </c:pt>
                <c:pt idx="31">
                  <c:v>56164</c:v>
                </c:pt>
                <c:pt idx="32">
                  <c:v>53079</c:v>
                </c:pt>
                <c:pt idx="33">
                  <c:v>39669</c:v>
                </c:pt>
                <c:pt idx="34">
                  <c:v>36651</c:v>
                </c:pt>
                <c:pt idx="35">
                  <c:v>36339</c:v>
                </c:pt>
                <c:pt idx="36">
                  <c:v>40033</c:v>
                </c:pt>
              </c:numCache>
              <c:extLst/>
            </c:numRef>
          </c:val>
          <c:smooth val="0"/>
          <c:extLst>
            <c:ext xmlns:c16="http://schemas.microsoft.com/office/drawing/2014/chart" uri="{C3380CC4-5D6E-409C-BE32-E72D297353CC}">
              <c16:uniqueId val="{00000001-228E-45CF-9552-BE3DF7F8708F}"/>
            </c:ext>
          </c:extLst>
        </c:ser>
        <c:dLbls>
          <c:showLegendKey val="0"/>
          <c:showVal val="0"/>
          <c:showCatName val="0"/>
          <c:showSerName val="0"/>
          <c:showPercent val="0"/>
          <c:showBubbleSize val="0"/>
        </c:dLbls>
        <c:smooth val="0"/>
        <c:axId val="340966824"/>
        <c:axId val="340967152"/>
      </c:lineChart>
      <c:catAx>
        <c:axId val="340966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7152"/>
        <c:crosses val="autoZero"/>
        <c:auto val="1"/>
        <c:lblAlgn val="ctr"/>
        <c:lblOffset val="100"/>
        <c:tickLblSkip val="6"/>
        <c:noMultiLvlLbl val="1"/>
      </c:catAx>
      <c:valAx>
        <c:axId val="340967152"/>
        <c:scaling>
          <c:orientation val="minMax"/>
        </c:scaling>
        <c:delete val="0"/>
        <c:axPos val="l"/>
        <c:majorGridlines>
          <c:spPr>
            <a:ln w="9525" cap="flat" cmpd="sng" algn="ctr">
              <a:solidFill>
                <a:schemeClr val="bg1">
                  <a:lumMod val="50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6824"/>
        <c:crosses val="autoZero"/>
        <c:crossBetween val="between"/>
      </c:valAx>
      <c:spPr>
        <a:noFill/>
        <a:ln>
          <a:noFill/>
        </a:ln>
        <a:effectLst/>
      </c:spPr>
    </c:plotArea>
    <c:legend>
      <c:legendPos val="r"/>
      <c:layout>
        <c:manualLayout>
          <c:xMode val="edge"/>
          <c:yMode val="edge"/>
          <c:x val="0.165234880984201"/>
          <c:y val="0.24026160392952972"/>
          <c:w val="0.73236512933642794"/>
          <c:h val="9.0471429100470319E-2"/>
        </c:manualLayout>
      </c:layout>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accent1"/>
                </a:solidFill>
                <a:latin typeface="+mn-lt"/>
                <a:ea typeface="+mn-ea"/>
                <a:cs typeface="+mn-cs"/>
              </a:defRPr>
            </a:pPr>
            <a:r>
              <a:rPr lang="en-GB" sz="1200" dirty="0"/>
              <a:t>Change in inactivity of older (50+) workers by reason and by job want, Jul-Sep 19</a:t>
            </a:r>
            <a:r>
              <a:rPr lang="en-GB" sz="1200" baseline="0" dirty="0"/>
              <a:t> </a:t>
            </a:r>
            <a:r>
              <a:rPr lang="en-GB" sz="1200" dirty="0"/>
              <a:t>– Jul-Sep 22, thousands</a:t>
            </a:r>
          </a:p>
        </c:rich>
      </c:tx>
      <c:layout>
        <c:manualLayout>
          <c:xMode val="edge"/>
          <c:yMode val="edge"/>
          <c:x val="0.13210758015191296"/>
          <c:y val="1.331070862229973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accent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All inactive</c:v>
                </c:pt>
              </c:strCache>
            </c:strRef>
          </c:tx>
          <c:spPr>
            <a:solidFill>
              <a:schemeClr val="accent1"/>
            </a:solidFill>
            <a:ln>
              <a:noFill/>
            </a:ln>
            <a:effectLst/>
          </c:spPr>
          <c:invertIfNegative val="0"/>
          <c:cat>
            <c:strRef>
              <c:f>Sheet1!$A$2:$A$9</c:f>
              <c:strCache>
                <c:ptCount val="8"/>
                <c:pt idx="0">
                  <c:v>TOTAL</c:v>
                </c:pt>
                <c:pt idx="1">
                  <c:v>Student</c:v>
                </c:pt>
                <c:pt idx="2">
                  <c:v>Looking after family/home</c:v>
                </c:pt>
                <c:pt idx="3">
                  <c:v>Temp sick</c:v>
                </c:pt>
                <c:pt idx="4">
                  <c:v>Long-term sick</c:v>
                </c:pt>
                <c:pt idx="5">
                  <c:v>Discouraged workers</c:v>
                </c:pt>
                <c:pt idx="6">
                  <c:v>Retired</c:v>
                </c:pt>
                <c:pt idx="7">
                  <c:v>Other</c:v>
                </c:pt>
              </c:strCache>
            </c:strRef>
          </c:cat>
          <c:val>
            <c:numRef>
              <c:f>Sheet1!$B$2:$B$9</c:f>
              <c:numCache>
                <c:formatCode>#,##0,</c:formatCode>
                <c:ptCount val="8"/>
                <c:pt idx="0">
                  <c:v>658049</c:v>
                </c:pt>
                <c:pt idx="1">
                  <c:v>4745</c:v>
                </c:pt>
                <c:pt idx="2">
                  <c:v>28798</c:v>
                </c:pt>
                <c:pt idx="3">
                  <c:v>278</c:v>
                </c:pt>
                <c:pt idx="4">
                  <c:v>269995</c:v>
                </c:pt>
                <c:pt idx="5">
                  <c:v>-8552</c:v>
                </c:pt>
                <c:pt idx="6">
                  <c:v>318755</c:v>
                </c:pt>
                <c:pt idx="7">
                  <c:v>44030</c:v>
                </c:pt>
              </c:numCache>
            </c:numRef>
          </c:val>
          <c:extLst>
            <c:ext xmlns:c16="http://schemas.microsoft.com/office/drawing/2014/chart" uri="{C3380CC4-5D6E-409C-BE32-E72D297353CC}">
              <c16:uniqueId val="{00000000-AE04-47A9-AF12-B9DDF4550C27}"/>
            </c:ext>
          </c:extLst>
        </c:ser>
        <c:ser>
          <c:idx val="1"/>
          <c:order val="1"/>
          <c:tx>
            <c:strRef>
              <c:f>Sheet1!$C$1</c:f>
              <c:strCache>
                <c:ptCount val="1"/>
                <c:pt idx="0">
                  <c:v>Inactive (wants a job)</c:v>
                </c:pt>
              </c:strCache>
            </c:strRef>
          </c:tx>
          <c:spPr>
            <a:solidFill>
              <a:schemeClr val="accent2"/>
            </a:solidFill>
            <a:ln>
              <a:noFill/>
            </a:ln>
            <a:effectLst/>
          </c:spPr>
          <c:invertIfNegative val="0"/>
          <c:cat>
            <c:strRef>
              <c:f>Sheet1!$A$2:$A$9</c:f>
              <c:strCache>
                <c:ptCount val="8"/>
                <c:pt idx="0">
                  <c:v>TOTAL</c:v>
                </c:pt>
                <c:pt idx="1">
                  <c:v>Student</c:v>
                </c:pt>
                <c:pt idx="2">
                  <c:v>Looking after family/home</c:v>
                </c:pt>
                <c:pt idx="3">
                  <c:v>Temp sick</c:v>
                </c:pt>
                <c:pt idx="4">
                  <c:v>Long-term sick</c:v>
                </c:pt>
                <c:pt idx="5">
                  <c:v>Discouraged workers</c:v>
                </c:pt>
                <c:pt idx="6">
                  <c:v>Retired</c:v>
                </c:pt>
                <c:pt idx="7">
                  <c:v>Other</c:v>
                </c:pt>
              </c:strCache>
            </c:strRef>
          </c:cat>
          <c:val>
            <c:numRef>
              <c:f>Sheet1!$C$2:$C$9</c:f>
              <c:numCache>
                <c:formatCode>#,##0,</c:formatCode>
                <c:ptCount val="8"/>
                <c:pt idx="0">
                  <c:v>-35684</c:v>
                </c:pt>
                <c:pt idx="1">
                  <c:v>4312</c:v>
                </c:pt>
                <c:pt idx="2">
                  <c:v>-11495</c:v>
                </c:pt>
                <c:pt idx="3">
                  <c:v>-3654</c:v>
                </c:pt>
                <c:pt idx="4">
                  <c:v>-25780</c:v>
                </c:pt>
                <c:pt idx="5">
                  <c:v>-1900</c:v>
                </c:pt>
                <c:pt idx="6">
                  <c:v>565</c:v>
                </c:pt>
                <c:pt idx="7">
                  <c:v>2268</c:v>
                </c:pt>
              </c:numCache>
            </c:numRef>
          </c:val>
          <c:extLst>
            <c:ext xmlns:c16="http://schemas.microsoft.com/office/drawing/2014/chart" uri="{C3380CC4-5D6E-409C-BE32-E72D297353CC}">
              <c16:uniqueId val="{00000001-AE04-47A9-AF12-B9DDF4550C27}"/>
            </c:ext>
          </c:extLst>
        </c:ser>
        <c:dLbls>
          <c:showLegendKey val="0"/>
          <c:showVal val="0"/>
          <c:showCatName val="0"/>
          <c:showSerName val="0"/>
          <c:showPercent val="0"/>
          <c:showBubbleSize val="0"/>
        </c:dLbls>
        <c:gapWidth val="182"/>
        <c:axId val="704726528"/>
        <c:axId val="704721280"/>
      </c:barChart>
      <c:catAx>
        <c:axId val="7047265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704721280"/>
        <c:crosses val="autoZero"/>
        <c:auto val="1"/>
        <c:lblAlgn val="ctr"/>
        <c:lblOffset val="100"/>
        <c:noMultiLvlLbl val="0"/>
      </c:catAx>
      <c:valAx>
        <c:axId val="704721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crossAx val="70472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a:t>Inactivity rate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Sheet1!$B$1</c:f>
              <c:strCache>
                <c:ptCount val="1"/>
                <c:pt idx="0">
                  <c:v>Original</c:v>
                </c:pt>
              </c:strCache>
            </c:strRef>
          </c:tx>
          <c:spPr>
            <a:ln w="28575" cap="rnd">
              <a:solidFill>
                <a:schemeClr val="tx1"/>
              </a:solidFill>
              <a:prstDash val="solid"/>
              <a:round/>
            </a:ln>
            <a:effectLst/>
          </c:spPr>
          <c:marker>
            <c:symbol val="none"/>
          </c:marker>
          <c:cat>
            <c:strRef>
              <c:f>Sheet1!$A$2:$A$40</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strRef>
          </c:cat>
          <c:val>
            <c:numRef>
              <c:f>Sheet1!$B$2:$B$40</c:f>
              <c:numCache>
                <c:formatCode>0.0</c:formatCode>
                <c:ptCount val="37"/>
                <c:pt idx="0">
                  <c:v>20.838103671796553</c:v>
                </c:pt>
                <c:pt idx="1">
                  <c:v>20.809432584661934</c:v>
                </c:pt>
                <c:pt idx="2">
                  <c:v>20.56326397649817</c:v>
                </c:pt>
                <c:pt idx="3">
                  <c:v>20.491450389054098</c:v>
                </c:pt>
                <c:pt idx="4">
                  <c:v>20.37414072034511</c:v>
                </c:pt>
                <c:pt idx="5">
                  <c:v>20.222822725048225</c:v>
                </c:pt>
                <c:pt idx="6">
                  <c:v>20.417755057894993</c:v>
                </c:pt>
                <c:pt idx="7">
                  <c:v>20.720264710594947</c:v>
                </c:pt>
                <c:pt idx="8">
                  <c:v>20.789023170598405</c:v>
                </c:pt>
                <c:pt idx="9">
                  <c:v>20.953595682928579</c:v>
                </c:pt>
                <c:pt idx="10">
                  <c:v>20.916213938614316</c:v>
                </c:pt>
                <c:pt idx="11">
                  <c:v>21.015255374282034</c:v>
                </c:pt>
                <c:pt idx="12">
                  <c:v>21.142995630296728</c:v>
                </c:pt>
                <c:pt idx="13">
                  <c:v>21.063305272546</c:v>
                </c:pt>
                <c:pt idx="14">
                  <c:v>21.00090092603363</c:v>
                </c:pt>
                <c:pt idx="15">
                  <c:v>21.20975434023898</c:v>
                </c:pt>
                <c:pt idx="16">
                  <c:v>21.304426952501597</c:v>
                </c:pt>
                <c:pt idx="17">
                  <c:v>21.240642552877009</c:v>
                </c:pt>
                <c:pt idx="18">
                  <c:v>21.36246743180757</c:v>
                </c:pt>
                <c:pt idx="19">
                  <c:v>21.389126106431057</c:v>
                </c:pt>
                <c:pt idx="20">
                  <c:v>21.360929214477093</c:v>
                </c:pt>
                <c:pt idx="21">
                  <c:v>21.197821882193487</c:v>
                </c:pt>
                <c:pt idx="22">
                  <c:v>21.17786745361607</c:v>
                </c:pt>
                <c:pt idx="23">
                  <c:v>21.183577393517488</c:v>
                </c:pt>
                <c:pt idx="24">
                  <c:v>21.242886045896796</c:v>
                </c:pt>
                <c:pt idx="25">
                  <c:v>21.265811305016815</c:v>
                </c:pt>
                <c:pt idx="26">
                  <c:v>21.321894489141947</c:v>
                </c:pt>
                <c:pt idx="27">
                  <c:v>21.289505153721631</c:v>
                </c:pt>
                <c:pt idx="28">
                  <c:v>21.387077767886844</c:v>
                </c:pt>
                <c:pt idx="29">
                  <c:v>21.467459394090234</c:v>
                </c:pt>
                <c:pt idx="30">
                  <c:v>21.392498956598345</c:v>
                </c:pt>
                <c:pt idx="31">
                  <c:v>21.27367212650179</c:v>
                </c:pt>
                <c:pt idx="32">
                  <c:v>21.096566044688654</c:v>
                </c:pt>
                <c:pt idx="33">
                  <c:v>21.434645305220027</c:v>
                </c:pt>
                <c:pt idx="34">
                  <c:v>21.695261486225498</c:v>
                </c:pt>
                <c:pt idx="35">
                  <c:v>21.65228995882519</c:v>
                </c:pt>
                <c:pt idx="36">
                  <c:v>21.641832645170787</c:v>
                </c:pt>
              </c:numCache>
            </c:numRef>
          </c:val>
          <c:smooth val="0"/>
          <c:extLst>
            <c:ext xmlns:c16="http://schemas.microsoft.com/office/drawing/2014/chart" uri="{C3380CC4-5D6E-409C-BE32-E72D297353CC}">
              <c16:uniqueId val="{00000000-2882-43DE-B193-508A44F338EF}"/>
            </c:ext>
          </c:extLst>
        </c:ser>
        <c:dLbls>
          <c:showLegendKey val="0"/>
          <c:showVal val="0"/>
          <c:showCatName val="0"/>
          <c:showSerName val="0"/>
          <c:showPercent val="0"/>
          <c:showBubbleSize val="0"/>
        </c:dLbls>
        <c:smooth val="0"/>
        <c:axId val="340966824"/>
        <c:axId val="340967152"/>
      </c:lineChart>
      <c:catAx>
        <c:axId val="340966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7152"/>
        <c:crosses val="autoZero"/>
        <c:auto val="1"/>
        <c:lblAlgn val="ctr"/>
        <c:lblOffset val="100"/>
        <c:tickLblSkip val="6"/>
        <c:noMultiLvlLbl val="1"/>
      </c:catAx>
      <c:valAx>
        <c:axId val="340967152"/>
        <c:scaling>
          <c:orientation val="minMax"/>
        </c:scaling>
        <c:delete val="0"/>
        <c:axPos val="l"/>
        <c:majorGridlines>
          <c:spPr>
            <a:ln w="9525" cap="flat" cmpd="sng" algn="ctr">
              <a:solidFill>
                <a:schemeClr val="bg1">
                  <a:lumMod val="50000"/>
                </a:schemeClr>
              </a:solidFill>
              <a:prstDash val="sysDot"/>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US" sz="1400"/>
              <a:t>Change in inactivity levels</a:t>
            </a:r>
            <a:r>
              <a:rPr lang="en-US" sz="1400" baseline="0"/>
              <a:t> </a:t>
            </a:r>
          </a:p>
          <a:p>
            <a:pPr>
              <a:defRPr sz="1400"/>
            </a:pPr>
            <a:r>
              <a:rPr lang="en-US" sz="1400" baseline="0"/>
              <a:t>Dec-Feb 2020 to Jul-Sep 2022 (thousands)</a:t>
            </a:r>
            <a:endParaRPr lang="en-US"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Sheet1!$B$1</c:f>
              <c:strCache>
                <c:ptCount val="1"/>
                <c:pt idx="0">
                  <c:v>Original</c:v>
                </c:pt>
              </c:strCache>
            </c:strRef>
          </c:tx>
          <c:spPr>
            <a:solidFill>
              <a:schemeClr val="accent1"/>
            </a:solidFill>
            <a:ln>
              <a:solidFill>
                <a:schemeClr val="tx1"/>
              </a:solidFill>
              <a:prstDash val="solid"/>
            </a:ln>
            <a:effectLst/>
          </c:spPr>
          <c:invertIfNegative val="0"/>
          <c:cat>
            <c:strRef>
              <c:f>Sheet1!$A$2:$A$7</c:f>
              <c:strCache>
                <c:ptCount val="6"/>
                <c:pt idx="0">
                  <c:v>16-17</c:v>
                </c:pt>
                <c:pt idx="1">
                  <c:v>18-24</c:v>
                </c:pt>
                <c:pt idx="2">
                  <c:v>25-34</c:v>
                </c:pt>
                <c:pt idx="3">
                  <c:v>35-49</c:v>
                </c:pt>
                <c:pt idx="4">
                  <c:v>50-64</c:v>
                </c:pt>
                <c:pt idx="5">
                  <c:v>65+</c:v>
                </c:pt>
              </c:strCache>
            </c:strRef>
          </c:cat>
          <c:val>
            <c:numRef>
              <c:f>Sheet1!$B$2:$B$7</c:f>
              <c:numCache>
                <c:formatCode>0,</c:formatCode>
                <c:ptCount val="6"/>
                <c:pt idx="0">
                  <c:v>58153.168033429305</c:v>
                </c:pt>
                <c:pt idx="1">
                  <c:v>143950.64962769416</c:v>
                </c:pt>
                <c:pt idx="2">
                  <c:v>54948.755929723615</c:v>
                </c:pt>
                <c:pt idx="3">
                  <c:v>28592.414364698343</c:v>
                </c:pt>
                <c:pt idx="4">
                  <c:v>343156.94787529949</c:v>
                </c:pt>
                <c:pt idx="5">
                  <c:v>337549.35297831707</c:v>
                </c:pt>
              </c:numCache>
            </c:numRef>
          </c:val>
          <c:extLst>
            <c:ext xmlns:c16="http://schemas.microsoft.com/office/drawing/2014/chart" uri="{C3380CC4-5D6E-409C-BE32-E72D297353CC}">
              <c16:uniqueId val="{00000000-4901-460D-8184-F71762D1F386}"/>
            </c:ext>
          </c:extLst>
        </c:ser>
        <c:dLbls>
          <c:showLegendKey val="0"/>
          <c:showVal val="0"/>
          <c:showCatName val="0"/>
          <c:showSerName val="0"/>
          <c:showPercent val="0"/>
          <c:showBubbleSize val="0"/>
        </c:dLbls>
        <c:gapWidth val="150"/>
        <c:axId val="340966824"/>
        <c:axId val="340967152"/>
      </c:barChart>
      <c:catAx>
        <c:axId val="34096682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7152"/>
        <c:crosses val="autoZero"/>
        <c:auto val="1"/>
        <c:lblAlgn val="ctr"/>
        <c:lblOffset val="100"/>
        <c:noMultiLvlLbl val="1"/>
      </c:catAx>
      <c:valAx>
        <c:axId val="340967152"/>
        <c:scaling>
          <c:orientation val="minMax"/>
        </c:scaling>
        <c:delete val="0"/>
        <c:axPos val="l"/>
        <c:majorGridlines>
          <c:spPr>
            <a:ln w="9525" cap="flat" cmpd="sng" algn="ctr">
              <a:solidFill>
                <a:schemeClr val="bg1">
                  <a:lumMod val="50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340966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5251321421701827E-2"/>
          <c:y val="8.5881729480345392E-2"/>
          <c:w val="0.80680471966743017"/>
          <c:h val="0.69752414505378357"/>
        </c:manualLayout>
      </c:layout>
      <c:barChart>
        <c:barDir val="col"/>
        <c:grouping val="stacked"/>
        <c:varyColors val="0"/>
        <c:ser>
          <c:idx val="1"/>
          <c:order val="1"/>
          <c:tx>
            <c:v>16-24</c:v>
          </c:tx>
          <c:spPr>
            <a:solidFill>
              <a:schemeClr val="accent2"/>
            </a:solidFill>
            <a:ln>
              <a:noFill/>
            </a:ln>
            <a:effectLst/>
          </c:spPr>
          <c:invertIfNegative val="0"/>
          <c:val>
            <c:numRef>
              <c:f>People!$AP$338:$AP$374</c:f>
              <c:numCache>
                <c:formatCode>0.0</c:formatCode>
                <c:ptCount val="37"/>
                <c:pt idx="0">
                  <c:v>0</c:v>
                </c:pt>
                <c:pt idx="1">
                  <c:v>-26117.78150977334</c:v>
                </c:pt>
                <c:pt idx="2">
                  <c:v>-44370.66540345503</c:v>
                </c:pt>
                <c:pt idx="3">
                  <c:v>-72087.804412892088</c:v>
                </c:pt>
                <c:pt idx="4">
                  <c:v>-131901.72762008011</c:v>
                </c:pt>
                <c:pt idx="5">
                  <c:v>-146190.45519296126</c:v>
                </c:pt>
                <c:pt idx="6">
                  <c:v>-140268.24259255314</c:v>
                </c:pt>
                <c:pt idx="7">
                  <c:v>-119602.58367960155</c:v>
                </c:pt>
                <c:pt idx="8">
                  <c:v>-124007.61197086424</c:v>
                </c:pt>
                <c:pt idx="9">
                  <c:v>-55367.745822059456</c:v>
                </c:pt>
                <c:pt idx="10">
                  <c:v>21435.299327928573</c:v>
                </c:pt>
                <c:pt idx="11">
                  <c:v>68210.52963671973</c:v>
                </c:pt>
                <c:pt idx="12">
                  <c:v>70823.169853079598</c:v>
                </c:pt>
                <c:pt idx="13">
                  <c:v>71062.334828171413</c:v>
                </c:pt>
                <c:pt idx="14">
                  <c:v>40530.635087857023</c:v>
                </c:pt>
                <c:pt idx="15">
                  <c:v>83274.76012468012</c:v>
                </c:pt>
                <c:pt idx="16">
                  <c:v>118762.7366661448</c:v>
                </c:pt>
                <c:pt idx="17">
                  <c:v>143621.38922694419</c:v>
                </c:pt>
                <c:pt idx="18">
                  <c:v>142996.8210982196</c:v>
                </c:pt>
                <c:pt idx="19">
                  <c:v>142546.68661630852</c:v>
                </c:pt>
                <c:pt idx="20">
                  <c:v>103187.62630805233</c:v>
                </c:pt>
                <c:pt idx="21">
                  <c:v>63676.37722943956</c:v>
                </c:pt>
                <c:pt idx="22">
                  <c:v>35973.764016534202</c:v>
                </c:pt>
                <c:pt idx="23">
                  <c:v>23944.245938023087</c:v>
                </c:pt>
                <c:pt idx="24">
                  <c:v>34387.715991347563</c:v>
                </c:pt>
                <c:pt idx="25">
                  <c:v>30633.91982837161</c:v>
                </c:pt>
                <c:pt idx="26">
                  <c:v>6547.8111457154155</c:v>
                </c:pt>
                <c:pt idx="27">
                  <c:v>-35186.754820044618</c:v>
                </c:pt>
                <c:pt idx="28">
                  <c:v>-17633.164644592907</c:v>
                </c:pt>
                <c:pt idx="29">
                  <c:v>-30854.227631331887</c:v>
                </c:pt>
                <c:pt idx="30">
                  <c:v>-18430.421637672465</c:v>
                </c:pt>
                <c:pt idx="31">
                  <c:v>-79265.71056700917</c:v>
                </c:pt>
                <c:pt idx="32">
                  <c:v>-45206.475261797663</c:v>
                </c:pt>
                <c:pt idx="33">
                  <c:v>-3524.6816253107972</c:v>
                </c:pt>
                <c:pt idx="34">
                  <c:v>32231.31479120208</c:v>
                </c:pt>
                <c:pt idx="35">
                  <c:v>33711.754076255485</c:v>
                </c:pt>
                <c:pt idx="36">
                  <c:v>55913.362468162086</c:v>
                </c:pt>
              </c:numCache>
            </c:numRef>
          </c:val>
          <c:extLst>
            <c:ext xmlns:c16="http://schemas.microsoft.com/office/drawing/2014/chart" uri="{C3380CC4-5D6E-409C-BE32-E72D297353CC}">
              <c16:uniqueId val="{00000000-82C3-4614-AAD6-73B8B908310B}"/>
            </c:ext>
          </c:extLst>
        </c:ser>
        <c:ser>
          <c:idx val="2"/>
          <c:order val="2"/>
          <c:tx>
            <c:v>25-34</c:v>
          </c:tx>
          <c:spPr>
            <a:solidFill>
              <a:schemeClr val="accent3"/>
            </a:solidFill>
            <a:ln>
              <a:noFill/>
            </a:ln>
            <a:effectLst/>
          </c:spPr>
          <c:invertIfNegative val="0"/>
          <c:val>
            <c:numRef>
              <c:f>People!$BB$338:$BB$374</c:f>
              <c:numCache>
                <c:formatCode>0.0</c:formatCode>
                <c:ptCount val="37"/>
                <c:pt idx="0">
                  <c:v>0</c:v>
                </c:pt>
                <c:pt idx="1">
                  <c:v>600.60853821435012</c:v>
                </c:pt>
                <c:pt idx="2">
                  <c:v>-30778.692106906325</c:v>
                </c:pt>
                <c:pt idx="3">
                  <c:v>-16763.544471625006</c:v>
                </c:pt>
                <c:pt idx="4">
                  <c:v>-27286.569088876946</c:v>
                </c:pt>
                <c:pt idx="5">
                  <c:v>-48057.403300678823</c:v>
                </c:pt>
                <c:pt idx="6">
                  <c:v>-42429.061480590142</c:v>
                </c:pt>
                <c:pt idx="7">
                  <c:v>-17843.826577286469</c:v>
                </c:pt>
                <c:pt idx="8">
                  <c:v>-32804.453446698375</c:v>
                </c:pt>
                <c:pt idx="9">
                  <c:v>-41504.3410619325</c:v>
                </c:pt>
                <c:pt idx="10">
                  <c:v>-96494.296289095422</c:v>
                </c:pt>
                <c:pt idx="11">
                  <c:v>-92286.15879005671</c:v>
                </c:pt>
                <c:pt idx="12">
                  <c:v>-97937.634243358625</c:v>
                </c:pt>
                <c:pt idx="13">
                  <c:v>-94648.831831932301</c:v>
                </c:pt>
                <c:pt idx="14">
                  <c:v>-80946.582309531979</c:v>
                </c:pt>
                <c:pt idx="15">
                  <c:v>-63044.062191567617</c:v>
                </c:pt>
                <c:pt idx="16">
                  <c:v>-56329.619181629736</c:v>
                </c:pt>
                <c:pt idx="17">
                  <c:v>-77412.011791171972</c:v>
                </c:pt>
                <c:pt idx="18">
                  <c:v>-50736.727720612893</c:v>
                </c:pt>
                <c:pt idx="19">
                  <c:v>-65527.05982897582</c:v>
                </c:pt>
                <c:pt idx="20">
                  <c:v>-38187.113823752617</c:v>
                </c:pt>
                <c:pt idx="21">
                  <c:v>-47245.73872252088</c:v>
                </c:pt>
                <c:pt idx="22">
                  <c:v>-35964.537982540438</c:v>
                </c:pt>
                <c:pt idx="23">
                  <c:v>-2903.5090658890549</c:v>
                </c:pt>
                <c:pt idx="24">
                  <c:v>-6210.4543454924133</c:v>
                </c:pt>
                <c:pt idx="25">
                  <c:v>-4167.4920404017903</c:v>
                </c:pt>
                <c:pt idx="26">
                  <c:v>11165.227527317125</c:v>
                </c:pt>
                <c:pt idx="27">
                  <c:v>11039.747942962684</c:v>
                </c:pt>
                <c:pt idx="28">
                  <c:v>-6806.221035861643</c:v>
                </c:pt>
                <c:pt idx="29">
                  <c:v>8376.8365690363571</c:v>
                </c:pt>
                <c:pt idx="30">
                  <c:v>2261.6483082124032</c:v>
                </c:pt>
                <c:pt idx="31">
                  <c:v>15506.615052202949</c:v>
                </c:pt>
                <c:pt idx="32">
                  <c:v>-22702.940050817095</c:v>
                </c:pt>
                <c:pt idx="33">
                  <c:v>2942.9202117843088</c:v>
                </c:pt>
                <c:pt idx="34">
                  <c:v>22961.16697140038</c:v>
                </c:pt>
                <c:pt idx="35">
                  <c:v>15300.032980736811</c:v>
                </c:pt>
                <c:pt idx="36">
                  <c:v>6891.3526290447917</c:v>
                </c:pt>
              </c:numCache>
            </c:numRef>
          </c:val>
          <c:extLst>
            <c:ext xmlns:c16="http://schemas.microsoft.com/office/drawing/2014/chart" uri="{C3380CC4-5D6E-409C-BE32-E72D297353CC}">
              <c16:uniqueId val="{00000001-82C3-4614-AAD6-73B8B908310B}"/>
            </c:ext>
          </c:extLst>
        </c:ser>
        <c:ser>
          <c:idx val="3"/>
          <c:order val="3"/>
          <c:tx>
            <c:v>35-49</c:v>
          </c:tx>
          <c:spPr>
            <a:solidFill>
              <a:schemeClr val="accent4"/>
            </a:solidFill>
            <a:ln>
              <a:noFill/>
            </a:ln>
            <a:effectLst/>
          </c:spPr>
          <c:invertIfNegative val="0"/>
          <c:val>
            <c:numRef>
              <c:f>People!$BN$338:$BN$374</c:f>
              <c:numCache>
                <c:formatCode>0.0</c:formatCode>
                <c:ptCount val="37"/>
                <c:pt idx="0">
                  <c:v>0</c:v>
                </c:pt>
                <c:pt idx="1">
                  <c:v>5713.9443422439508</c:v>
                </c:pt>
                <c:pt idx="2">
                  <c:v>-23472.857974608894</c:v>
                </c:pt>
                <c:pt idx="3">
                  <c:v>-35886.037350068334</c:v>
                </c:pt>
                <c:pt idx="4">
                  <c:v>-15791.334670449141</c:v>
                </c:pt>
                <c:pt idx="5">
                  <c:v>-33217.994420797331</c:v>
                </c:pt>
                <c:pt idx="6">
                  <c:v>-5845.4732570354827</c:v>
                </c:pt>
                <c:pt idx="7">
                  <c:v>26685.703660845058</c:v>
                </c:pt>
                <c:pt idx="8">
                  <c:v>39500.989837883739</c:v>
                </c:pt>
                <c:pt idx="9">
                  <c:v>42269.835755934706</c:v>
                </c:pt>
                <c:pt idx="10">
                  <c:v>35905.116455546115</c:v>
                </c:pt>
                <c:pt idx="11">
                  <c:v>42671.009149797959</c:v>
                </c:pt>
                <c:pt idx="12">
                  <c:v>60206.265788430581</c:v>
                </c:pt>
                <c:pt idx="13">
                  <c:v>21097.180206008721</c:v>
                </c:pt>
                <c:pt idx="14">
                  <c:v>12361.80205737194</c:v>
                </c:pt>
                <c:pt idx="15">
                  <c:v>16043.323244348867</c:v>
                </c:pt>
                <c:pt idx="16">
                  <c:v>6763.7082734389696</c:v>
                </c:pt>
                <c:pt idx="17">
                  <c:v>-42516.981256522238</c:v>
                </c:pt>
                <c:pt idx="18">
                  <c:v>-27407.764440598665</c:v>
                </c:pt>
                <c:pt idx="19">
                  <c:v>-47060.724787330255</c:v>
                </c:pt>
                <c:pt idx="20">
                  <c:v>-50373.437399812276</c:v>
                </c:pt>
                <c:pt idx="21">
                  <c:v>-56031.014644091018</c:v>
                </c:pt>
                <c:pt idx="22">
                  <c:v>-57547.073064226191</c:v>
                </c:pt>
                <c:pt idx="23">
                  <c:v>-81682.60161058302</c:v>
                </c:pt>
                <c:pt idx="24">
                  <c:v>-74087.230743410997</c:v>
                </c:pt>
                <c:pt idx="25">
                  <c:v>-57946.612788446015</c:v>
                </c:pt>
                <c:pt idx="26">
                  <c:v>-42635.947865676368</c:v>
                </c:pt>
                <c:pt idx="27">
                  <c:v>-35649.457965237554</c:v>
                </c:pt>
                <c:pt idx="28">
                  <c:v>-11012.60105416039</c:v>
                </c:pt>
                <c:pt idx="29">
                  <c:v>671.03063176712021</c:v>
                </c:pt>
                <c:pt idx="30">
                  <c:v>-11696.445575508056</c:v>
                </c:pt>
                <c:pt idx="31">
                  <c:v>-5844.3688915257808</c:v>
                </c:pt>
                <c:pt idx="32">
                  <c:v>-49101.304198831087</c:v>
                </c:pt>
                <c:pt idx="33">
                  <c:v>-39232.389211431611</c:v>
                </c:pt>
                <c:pt idx="34">
                  <c:v>-27044.527108271373</c:v>
                </c:pt>
                <c:pt idx="35">
                  <c:v>-21528.615072715562</c:v>
                </c:pt>
                <c:pt idx="36">
                  <c:v>-4625.5800560989883</c:v>
                </c:pt>
              </c:numCache>
            </c:numRef>
          </c:val>
          <c:extLst>
            <c:ext xmlns:c16="http://schemas.microsoft.com/office/drawing/2014/chart" uri="{C3380CC4-5D6E-409C-BE32-E72D297353CC}">
              <c16:uniqueId val="{00000002-82C3-4614-AAD6-73B8B908310B}"/>
            </c:ext>
          </c:extLst>
        </c:ser>
        <c:ser>
          <c:idx val="4"/>
          <c:order val="4"/>
          <c:tx>
            <c:v>50-64</c:v>
          </c:tx>
          <c:spPr>
            <a:solidFill>
              <a:schemeClr val="accent5"/>
            </a:solidFill>
            <a:ln>
              <a:noFill/>
            </a:ln>
            <a:effectLst/>
          </c:spPr>
          <c:invertIfNegative val="0"/>
          <c:val>
            <c:numRef>
              <c:f>People!$BZ$338:$BZ$374</c:f>
              <c:numCache>
                <c:formatCode>0.0</c:formatCode>
                <c:ptCount val="37"/>
                <c:pt idx="0">
                  <c:v>0</c:v>
                </c:pt>
                <c:pt idx="1">
                  <c:v>9623.4337010304444</c:v>
                </c:pt>
                <c:pt idx="2">
                  <c:v>-11721.623142839409</c:v>
                </c:pt>
                <c:pt idx="3">
                  <c:v>-13563.989729442634</c:v>
                </c:pt>
                <c:pt idx="4">
                  <c:v>-10196.117019924335</c:v>
                </c:pt>
                <c:pt idx="5">
                  <c:v>-18647.002323159948</c:v>
                </c:pt>
                <c:pt idx="6">
                  <c:v>18729.827519349754</c:v>
                </c:pt>
                <c:pt idx="7">
                  <c:v>60498.918781572953</c:v>
                </c:pt>
                <c:pt idx="8">
                  <c:v>95427.773277446628</c:v>
                </c:pt>
                <c:pt idx="9">
                  <c:v>98726.020289202686</c:v>
                </c:pt>
                <c:pt idx="10">
                  <c:v>76596.09535372071</c:v>
                </c:pt>
                <c:pt idx="11">
                  <c:v>63345.580806492828</c:v>
                </c:pt>
                <c:pt idx="12">
                  <c:v>102558.98933431832</c:v>
                </c:pt>
                <c:pt idx="13">
                  <c:v>104859.77801647922</c:v>
                </c:pt>
                <c:pt idx="14">
                  <c:v>101444.92968400987</c:v>
                </c:pt>
                <c:pt idx="15">
                  <c:v>120840.68640308036</c:v>
                </c:pt>
                <c:pt idx="16">
                  <c:v>123351.10199450003</c:v>
                </c:pt>
                <c:pt idx="17">
                  <c:v>142057.71728956234</c:v>
                </c:pt>
                <c:pt idx="18">
                  <c:v>149672.22703209799</c:v>
                </c:pt>
                <c:pt idx="19">
                  <c:v>194762.01091589686</c:v>
                </c:pt>
                <c:pt idx="20">
                  <c:v>200248.30499695288</c:v>
                </c:pt>
                <c:pt idx="21">
                  <c:v>187461.04941388452</c:v>
                </c:pt>
                <c:pt idx="22">
                  <c:v>206643.31103465147</c:v>
                </c:pt>
                <c:pt idx="23">
                  <c:v>217737.0937159271</c:v>
                </c:pt>
                <c:pt idx="24">
                  <c:v>230567.59834911022</c:v>
                </c:pt>
                <c:pt idx="25">
                  <c:v>228130.85029235389</c:v>
                </c:pt>
                <c:pt idx="26">
                  <c:v>242196.22288194299</c:v>
                </c:pt>
                <c:pt idx="27">
                  <c:v>261492.28269971628</c:v>
                </c:pt>
                <c:pt idx="28">
                  <c:v>275886.71973732673</c:v>
                </c:pt>
                <c:pt idx="29">
                  <c:v>297806.61776401103</c:v>
                </c:pt>
                <c:pt idx="30">
                  <c:v>276592.07406757027</c:v>
                </c:pt>
                <c:pt idx="31">
                  <c:v>270784.65556885768</c:v>
                </c:pt>
                <c:pt idx="32">
                  <c:v>248970.65370772732</c:v>
                </c:pt>
                <c:pt idx="33">
                  <c:v>314884.19728041114</c:v>
                </c:pt>
                <c:pt idx="34">
                  <c:v>367449.26419032505</c:v>
                </c:pt>
                <c:pt idx="35">
                  <c:v>356055.85563574126</c:v>
                </c:pt>
                <c:pt idx="36">
                  <c:v>324509.94555213954</c:v>
                </c:pt>
              </c:numCache>
            </c:numRef>
          </c:val>
          <c:extLst>
            <c:ext xmlns:c16="http://schemas.microsoft.com/office/drawing/2014/chart" uri="{C3380CC4-5D6E-409C-BE32-E72D297353CC}">
              <c16:uniqueId val="{00000003-82C3-4614-AAD6-73B8B908310B}"/>
            </c:ext>
          </c:extLst>
        </c:ser>
        <c:dLbls>
          <c:showLegendKey val="0"/>
          <c:showVal val="0"/>
          <c:showCatName val="0"/>
          <c:showSerName val="0"/>
          <c:showPercent val="0"/>
          <c:showBubbleSize val="0"/>
        </c:dLbls>
        <c:gapWidth val="150"/>
        <c:overlap val="100"/>
        <c:axId val="905945096"/>
        <c:axId val="905943784"/>
      </c:barChart>
      <c:lineChart>
        <c:grouping val="standard"/>
        <c:varyColors val="0"/>
        <c:ser>
          <c:idx val="0"/>
          <c:order val="0"/>
          <c:tx>
            <c:v>16-64 Inactivity</c:v>
          </c:tx>
          <c:spPr>
            <a:ln w="28575" cap="rnd">
              <a:solidFill>
                <a:schemeClr val="accent1"/>
              </a:solidFill>
              <a:round/>
            </a:ln>
            <a:effectLst/>
          </c:spPr>
          <c:marker>
            <c:symbol val="none"/>
          </c:marker>
          <c:cat>
            <c:strRef>
              <c:f>People!$A$338:$A$374</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strRef>
          </c:cat>
          <c:val>
            <c:numRef>
              <c:f>People!$R$338:$R$374</c:f>
              <c:numCache>
                <c:formatCode>0.0</c:formatCode>
                <c:ptCount val="37"/>
                <c:pt idx="0">
                  <c:v>0</c:v>
                </c:pt>
                <c:pt idx="1">
                  <c:v>-10179.794928284362</c:v>
                </c:pt>
                <c:pt idx="2">
                  <c:v>-110343.83862780966</c:v>
                </c:pt>
                <c:pt idx="3">
                  <c:v>-138301.3759640269</c:v>
                </c:pt>
                <c:pt idx="4">
                  <c:v>-185175.7483993303</c:v>
                </c:pt>
                <c:pt idx="5">
                  <c:v>-246112.8552375976</c:v>
                </c:pt>
                <c:pt idx="6">
                  <c:v>-169812.94981082901</c:v>
                </c:pt>
                <c:pt idx="7">
                  <c:v>-50261.787814468145</c:v>
                </c:pt>
                <c:pt idx="8">
                  <c:v>-21883.302302232012</c:v>
                </c:pt>
                <c:pt idx="9">
                  <c:v>44123.769161146134</c:v>
                </c:pt>
                <c:pt idx="10">
                  <c:v>37442.214848101139</c:v>
                </c:pt>
                <c:pt idx="11">
                  <c:v>81940.96080295369</c:v>
                </c:pt>
                <c:pt idx="12">
                  <c:v>135650.79073246941</c:v>
                </c:pt>
                <c:pt idx="13">
                  <c:v>102370.46121872775</c:v>
                </c:pt>
                <c:pt idx="14">
                  <c:v>73390.784519707784</c:v>
                </c:pt>
                <c:pt idx="15">
                  <c:v>157114.70758054219</c:v>
                </c:pt>
                <c:pt idx="16">
                  <c:v>192547.92775245383</c:v>
                </c:pt>
                <c:pt idx="17">
                  <c:v>165750.11346881278</c:v>
                </c:pt>
                <c:pt idx="18">
                  <c:v>214524.5559691079</c:v>
                </c:pt>
                <c:pt idx="19">
                  <c:v>224720.91291590035</c:v>
                </c:pt>
                <c:pt idx="20">
                  <c:v>214875.38008144125</c:v>
                </c:pt>
                <c:pt idx="21">
                  <c:v>147860.67327671312</c:v>
                </c:pt>
                <c:pt idx="22">
                  <c:v>149105.46400441974</c:v>
                </c:pt>
                <c:pt idx="23">
                  <c:v>157095.22897747904</c:v>
                </c:pt>
                <c:pt idx="24">
                  <c:v>184657.62925155461</c:v>
                </c:pt>
                <c:pt idx="25">
                  <c:v>196650.66529187933</c:v>
                </c:pt>
                <c:pt idx="26">
                  <c:v>217273.31368929893</c:v>
                </c:pt>
                <c:pt idx="27">
                  <c:v>201695.81785739772</c:v>
                </c:pt>
                <c:pt idx="28">
                  <c:v>240434.73300271295</c:v>
                </c:pt>
                <c:pt idx="29">
                  <c:v>276000.25733348355</c:v>
                </c:pt>
                <c:pt idx="30">
                  <c:v>248726.85516260192</c:v>
                </c:pt>
                <c:pt idx="31">
                  <c:v>201181.19116252661</c:v>
                </c:pt>
                <c:pt idx="32">
                  <c:v>131959.93419628218</c:v>
                </c:pt>
                <c:pt idx="33">
                  <c:v>275070.04665545374</c:v>
                </c:pt>
                <c:pt idx="34">
                  <c:v>395597.21884465776</c:v>
                </c:pt>
                <c:pt idx="35">
                  <c:v>383539.02762001939</c:v>
                </c:pt>
                <c:pt idx="36">
                  <c:v>382689.08059324697</c:v>
                </c:pt>
              </c:numCache>
            </c:numRef>
          </c:val>
          <c:smooth val="0"/>
          <c:extLst>
            <c:ext xmlns:c16="http://schemas.microsoft.com/office/drawing/2014/chart" uri="{C3380CC4-5D6E-409C-BE32-E72D297353CC}">
              <c16:uniqueId val="{00000004-82C3-4614-AAD6-73B8B908310B}"/>
            </c:ext>
          </c:extLst>
        </c:ser>
        <c:dLbls>
          <c:showLegendKey val="0"/>
          <c:showVal val="0"/>
          <c:showCatName val="0"/>
          <c:showSerName val="0"/>
          <c:showPercent val="0"/>
          <c:showBubbleSize val="0"/>
        </c:dLbls>
        <c:marker val="1"/>
        <c:smooth val="0"/>
        <c:axId val="905945096"/>
        <c:axId val="905943784"/>
      </c:lineChart>
      <c:catAx>
        <c:axId val="905945096"/>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943784"/>
        <c:crosses val="autoZero"/>
        <c:auto val="1"/>
        <c:lblAlgn val="ctr"/>
        <c:lblOffset val="100"/>
        <c:noMultiLvlLbl val="0"/>
      </c:catAx>
      <c:valAx>
        <c:axId val="905943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Thousands</a:t>
                </a:r>
              </a:p>
            </c:rich>
          </c:tx>
          <c:layout>
            <c:manualLayout>
              <c:xMode val="edge"/>
              <c:yMode val="edge"/>
              <c:x val="2.5000029501407971E-2"/>
              <c:y val="1.988277914308886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59450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258549912743339E-2"/>
          <c:y val="0.12037037037037036"/>
          <c:w val="0.73506780656313497"/>
          <c:h val="0.65004625863687582"/>
        </c:manualLayout>
      </c:layout>
      <c:barChart>
        <c:barDir val="col"/>
        <c:grouping val="stacked"/>
        <c:varyColors val="0"/>
        <c:ser>
          <c:idx val="1"/>
          <c:order val="1"/>
          <c:tx>
            <c:v>Student</c:v>
          </c:tx>
          <c:spPr>
            <a:solidFill>
              <a:schemeClr val="accent2"/>
            </a:solidFill>
            <a:ln>
              <a:noFill/>
            </a:ln>
            <a:effectLst/>
          </c:spPr>
          <c:invertIfNegative val="0"/>
          <c:val>
            <c:numRef>
              <c:f>People!$E$338:$E$374</c:f>
              <c:numCache>
                <c:formatCode>0.00</c:formatCode>
                <c:ptCount val="37"/>
                <c:pt idx="0">
                  <c:v>0</c:v>
                </c:pt>
                <c:pt idx="1">
                  <c:v>-14935.141605335753</c:v>
                </c:pt>
                <c:pt idx="2">
                  <c:v>-32130.516406537965</c:v>
                </c:pt>
                <c:pt idx="3">
                  <c:v>-40603.68783391919</c:v>
                </c:pt>
                <c:pt idx="4">
                  <c:v>-109572.28754988173</c:v>
                </c:pt>
                <c:pt idx="5">
                  <c:v>-164973.1073673428</c:v>
                </c:pt>
                <c:pt idx="6">
                  <c:v>-150800.91681204829</c:v>
                </c:pt>
                <c:pt idx="7">
                  <c:v>-162243.15548448591</c:v>
                </c:pt>
                <c:pt idx="8">
                  <c:v>-205659.31622967171</c:v>
                </c:pt>
                <c:pt idx="9">
                  <c:v>-169234.56916327355</c:v>
                </c:pt>
                <c:pt idx="10">
                  <c:v>-72459.099569513928</c:v>
                </c:pt>
                <c:pt idx="11">
                  <c:v>42456.346622375306</c:v>
                </c:pt>
                <c:pt idx="12">
                  <c:v>81324.73333821306</c:v>
                </c:pt>
                <c:pt idx="13">
                  <c:v>61444.251073576976</c:v>
                </c:pt>
                <c:pt idx="14">
                  <c:v>53117.748042008374</c:v>
                </c:pt>
                <c:pt idx="15">
                  <c:v>101067.31919695577</c:v>
                </c:pt>
                <c:pt idx="16">
                  <c:v>147107.74884856725</c:v>
                </c:pt>
                <c:pt idx="17">
                  <c:v>174406.42648872314</c:v>
                </c:pt>
                <c:pt idx="18">
                  <c:v>198723.0677282135</c:v>
                </c:pt>
                <c:pt idx="19">
                  <c:v>225728.27596469596</c:v>
                </c:pt>
                <c:pt idx="20">
                  <c:v>199876.15840846999</c:v>
                </c:pt>
                <c:pt idx="21">
                  <c:v>176224.85091815284</c:v>
                </c:pt>
                <c:pt idx="22">
                  <c:v>138388.88147201156</c:v>
                </c:pt>
                <c:pt idx="23">
                  <c:v>89892.654868106358</c:v>
                </c:pt>
                <c:pt idx="24">
                  <c:v>66725.657807328273</c:v>
                </c:pt>
                <c:pt idx="25">
                  <c:v>45243.082422733773</c:v>
                </c:pt>
                <c:pt idx="26">
                  <c:v>28409.046292352956</c:v>
                </c:pt>
                <c:pt idx="27">
                  <c:v>-4623.3605113383383</c:v>
                </c:pt>
                <c:pt idx="28">
                  <c:v>29372.949377424084</c:v>
                </c:pt>
                <c:pt idx="29">
                  <c:v>7857.8386052097194</c:v>
                </c:pt>
                <c:pt idx="30">
                  <c:v>22363.508703441359</c:v>
                </c:pt>
                <c:pt idx="31">
                  <c:v>-24241.849721105304</c:v>
                </c:pt>
                <c:pt idx="32">
                  <c:v>-25283.135010268539</c:v>
                </c:pt>
                <c:pt idx="33">
                  <c:v>41609.75688756071</c:v>
                </c:pt>
                <c:pt idx="34">
                  <c:v>105862.96610740712</c:v>
                </c:pt>
                <c:pt idx="35">
                  <c:v>123810.07094767177</c:v>
                </c:pt>
                <c:pt idx="36">
                  <c:v>112760.2782953023</c:v>
                </c:pt>
              </c:numCache>
            </c:numRef>
          </c:val>
          <c:extLst>
            <c:ext xmlns:c16="http://schemas.microsoft.com/office/drawing/2014/chart" uri="{C3380CC4-5D6E-409C-BE32-E72D297353CC}">
              <c16:uniqueId val="{00000000-151A-41B9-A970-560F7FB7889C}"/>
            </c:ext>
          </c:extLst>
        </c:ser>
        <c:ser>
          <c:idx val="2"/>
          <c:order val="2"/>
          <c:tx>
            <c:v>Looking after family/home</c:v>
          </c:tx>
          <c:spPr>
            <a:solidFill>
              <a:schemeClr val="accent3"/>
            </a:solidFill>
            <a:ln>
              <a:noFill/>
            </a:ln>
            <a:effectLst/>
          </c:spPr>
          <c:invertIfNegative val="0"/>
          <c:val>
            <c:numRef>
              <c:f>People!$G$338:$G$374</c:f>
              <c:numCache>
                <c:formatCode>0.00</c:formatCode>
                <c:ptCount val="37"/>
                <c:pt idx="0">
                  <c:v>0</c:v>
                </c:pt>
                <c:pt idx="1">
                  <c:v>-3770.6619146664161</c:v>
                </c:pt>
                <c:pt idx="2">
                  <c:v>-36461.724790144013</c:v>
                </c:pt>
                <c:pt idx="3">
                  <c:v>-84635.351772251073</c:v>
                </c:pt>
                <c:pt idx="4">
                  <c:v>-101912.27331542945</c:v>
                </c:pt>
                <c:pt idx="5">
                  <c:v>-130408.29135490023</c:v>
                </c:pt>
                <c:pt idx="6">
                  <c:v>-144067.39720699773</c:v>
                </c:pt>
                <c:pt idx="7">
                  <c:v>-153367.29129449325</c:v>
                </c:pt>
                <c:pt idx="8">
                  <c:v>-178926.07051559561</c:v>
                </c:pt>
                <c:pt idx="9">
                  <c:v>-179178.42338248435</c:v>
                </c:pt>
                <c:pt idx="10">
                  <c:v>-236552.58216755395</c:v>
                </c:pt>
                <c:pt idx="11">
                  <c:v>-275185.37319510081</c:v>
                </c:pt>
                <c:pt idx="12">
                  <c:v>-316313.88412835472</c:v>
                </c:pt>
                <c:pt idx="13">
                  <c:v>-339532.24625470396</c:v>
                </c:pt>
                <c:pt idx="14">
                  <c:v>-305327.45320867351</c:v>
                </c:pt>
                <c:pt idx="15">
                  <c:v>-322738.26540418877</c:v>
                </c:pt>
                <c:pt idx="16">
                  <c:v>-334078.33412823011</c:v>
                </c:pt>
                <c:pt idx="17">
                  <c:v>-384364.79453505133</c:v>
                </c:pt>
                <c:pt idx="18">
                  <c:v>-377852.75718431524</c:v>
                </c:pt>
                <c:pt idx="19">
                  <c:v>-371591.75451623392</c:v>
                </c:pt>
                <c:pt idx="20">
                  <c:v>-356617.16268485435</c:v>
                </c:pt>
                <c:pt idx="21">
                  <c:v>-371165.47608199483</c:v>
                </c:pt>
                <c:pt idx="22">
                  <c:v>-344075.44659331418</c:v>
                </c:pt>
                <c:pt idx="23">
                  <c:v>-322646.28067350248</c:v>
                </c:pt>
                <c:pt idx="24">
                  <c:v>-313367.18970699469</c:v>
                </c:pt>
                <c:pt idx="25">
                  <c:v>-292328.38823551522</c:v>
                </c:pt>
                <c:pt idx="26">
                  <c:v>-311934.91893596388</c:v>
                </c:pt>
                <c:pt idx="27">
                  <c:v>-299515.04800320556</c:v>
                </c:pt>
                <c:pt idx="28">
                  <c:v>-281985.18462686054</c:v>
                </c:pt>
                <c:pt idx="29">
                  <c:v>-236772.89048316842</c:v>
                </c:pt>
                <c:pt idx="30">
                  <c:v>-229658.44583737431</c:v>
                </c:pt>
                <c:pt idx="31">
                  <c:v>-246304.74583809241</c:v>
                </c:pt>
                <c:pt idx="32">
                  <c:v>-278497.91739479522</c:v>
                </c:pt>
                <c:pt idx="33">
                  <c:v>-257459.63346488657</c:v>
                </c:pt>
                <c:pt idx="34">
                  <c:v>-248302.92222716706</c:v>
                </c:pt>
                <c:pt idx="35">
                  <c:v>-243955.39119540132</c:v>
                </c:pt>
                <c:pt idx="36">
                  <c:v>-250166.97476915782</c:v>
                </c:pt>
              </c:numCache>
            </c:numRef>
          </c:val>
          <c:extLst>
            <c:ext xmlns:c16="http://schemas.microsoft.com/office/drawing/2014/chart" uri="{C3380CC4-5D6E-409C-BE32-E72D297353CC}">
              <c16:uniqueId val="{00000001-151A-41B9-A970-560F7FB7889C}"/>
            </c:ext>
          </c:extLst>
        </c:ser>
        <c:ser>
          <c:idx val="3"/>
          <c:order val="3"/>
          <c:tx>
            <c:v>Temp sick</c:v>
          </c:tx>
          <c:spPr>
            <a:solidFill>
              <a:schemeClr val="accent4"/>
            </a:solidFill>
            <a:ln>
              <a:noFill/>
            </a:ln>
            <a:effectLst/>
          </c:spPr>
          <c:invertIfNegative val="0"/>
          <c:val>
            <c:numRef>
              <c:f>People!$I$338:$I$374</c:f>
              <c:numCache>
                <c:formatCode>0.00</c:formatCode>
                <c:ptCount val="37"/>
                <c:pt idx="0">
                  <c:v>0</c:v>
                </c:pt>
                <c:pt idx="1">
                  <c:v>3693.9753336069698</c:v>
                </c:pt>
                <c:pt idx="2">
                  <c:v>-9720.936881189642</c:v>
                </c:pt>
                <c:pt idx="3">
                  <c:v>-10593.640817970823</c:v>
                </c:pt>
                <c:pt idx="4">
                  <c:v>7032.7793274904252</c:v>
                </c:pt>
                <c:pt idx="5">
                  <c:v>5802.0373429383617</c:v>
                </c:pt>
                <c:pt idx="6">
                  <c:v>10674.365527962596</c:v>
                </c:pt>
                <c:pt idx="7">
                  <c:v>121.36900909832912</c:v>
                </c:pt>
                <c:pt idx="8">
                  <c:v>-816.12580955124577</c:v>
                </c:pt>
                <c:pt idx="9">
                  <c:v>-13375.544202820049</c:v>
                </c:pt>
                <c:pt idx="10">
                  <c:v>-21993.197426041763</c:v>
                </c:pt>
                <c:pt idx="11">
                  <c:v>-31409.802768949652</c:v>
                </c:pt>
                <c:pt idx="12">
                  <c:v>-15773.670177846157</c:v>
                </c:pt>
                <c:pt idx="13">
                  <c:v>-6632.3956610351743</c:v>
                </c:pt>
                <c:pt idx="14">
                  <c:v>1409.4556121621863</c:v>
                </c:pt>
                <c:pt idx="15">
                  <c:v>20055.998742768948</c:v>
                </c:pt>
                <c:pt idx="16">
                  <c:v>6253.8044386754336</c:v>
                </c:pt>
                <c:pt idx="17">
                  <c:v>9449.6678513668012</c:v>
                </c:pt>
                <c:pt idx="18">
                  <c:v>9693.3982721882057</c:v>
                </c:pt>
                <c:pt idx="19">
                  <c:v>14542.134134212451</c:v>
                </c:pt>
                <c:pt idx="20">
                  <c:v>10034.839894776611</c:v>
                </c:pt>
                <c:pt idx="21">
                  <c:v>15875.177613372274</c:v>
                </c:pt>
                <c:pt idx="22">
                  <c:v>3921.2828376397956</c:v>
                </c:pt>
                <c:pt idx="23">
                  <c:v>21096.920120087801</c:v>
                </c:pt>
                <c:pt idx="24">
                  <c:v>31108.797697221045</c:v>
                </c:pt>
                <c:pt idx="25">
                  <c:v>32175.096214920864</c:v>
                </c:pt>
                <c:pt idx="26">
                  <c:v>29649.039401843911</c:v>
                </c:pt>
                <c:pt idx="27">
                  <c:v>14949.963995672588</c:v>
                </c:pt>
                <c:pt idx="28">
                  <c:v>29131.616638961365</c:v>
                </c:pt>
                <c:pt idx="29">
                  <c:v>38068.082915094274</c:v>
                </c:pt>
                <c:pt idx="30">
                  <c:v>32901.974848028622</c:v>
                </c:pt>
                <c:pt idx="31">
                  <c:v>31958.058995840402</c:v>
                </c:pt>
                <c:pt idx="32">
                  <c:v>36441.927676289954</c:v>
                </c:pt>
                <c:pt idx="33">
                  <c:v>36106.918286251719</c:v>
                </c:pt>
                <c:pt idx="34">
                  <c:v>30869.399959634902</c:v>
                </c:pt>
                <c:pt idx="35">
                  <c:v>1052.8686860263988</c:v>
                </c:pt>
                <c:pt idx="36">
                  <c:v>-9904.8814440638525</c:v>
                </c:pt>
              </c:numCache>
            </c:numRef>
          </c:val>
          <c:extLst>
            <c:ext xmlns:c16="http://schemas.microsoft.com/office/drawing/2014/chart" uri="{C3380CC4-5D6E-409C-BE32-E72D297353CC}">
              <c16:uniqueId val="{00000002-151A-41B9-A970-560F7FB7889C}"/>
            </c:ext>
          </c:extLst>
        </c:ser>
        <c:ser>
          <c:idx val="4"/>
          <c:order val="4"/>
          <c:tx>
            <c:v>Long-term sick</c:v>
          </c:tx>
          <c:spPr>
            <a:solidFill>
              <a:schemeClr val="accent5"/>
            </a:solidFill>
            <a:ln>
              <a:noFill/>
            </a:ln>
            <a:effectLst/>
          </c:spPr>
          <c:invertIfNegative val="0"/>
          <c:val>
            <c:numRef>
              <c:f>People!$K$338:$K$374</c:f>
              <c:numCache>
                <c:formatCode>0.00</c:formatCode>
                <c:ptCount val="37"/>
                <c:pt idx="0">
                  <c:v>0</c:v>
                </c:pt>
                <c:pt idx="1">
                  <c:v>17854.260283687385</c:v>
                </c:pt>
                <c:pt idx="2">
                  <c:v>11214.6795353794</c:v>
                </c:pt>
                <c:pt idx="3">
                  <c:v>20982.152619711822</c:v>
                </c:pt>
                <c:pt idx="4">
                  <c:v>65823.987176201073</c:v>
                </c:pt>
                <c:pt idx="5">
                  <c:v>58437.321804187493</c:v>
                </c:pt>
                <c:pt idx="6">
                  <c:v>73549.089376970893</c:v>
                </c:pt>
                <c:pt idx="7">
                  <c:v>94601.123709818115</c:v>
                </c:pt>
                <c:pt idx="8">
                  <c:v>72613.966103708139</c:v>
                </c:pt>
                <c:pt idx="9">
                  <c:v>69193.055701031582</c:v>
                </c:pt>
                <c:pt idx="10">
                  <c:v>94450.491118497448</c:v>
                </c:pt>
                <c:pt idx="11">
                  <c:v>122666.72727407306</c:v>
                </c:pt>
                <c:pt idx="12">
                  <c:v>166412.85446986393</c:v>
                </c:pt>
                <c:pt idx="13">
                  <c:v>164405.3563059743</c:v>
                </c:pt>
                <c:pt idx="14">
                  <c:v>140487.15928941336</c:v>
                </c:pt>
                <c:pt idx="15">
                  <c:v>179105.24795596884</c:v>
                </c:pt>
                <c:pt idx="16">
                  <c:v>150039.80292515014</c:v>
                </c:pt>
                <c:pt idx="17">
                  <c:v>125924.40882787784</c:v>
                </c:pt>
                <c:pt idx="18">
                  <c:v>154306.82957255631</c:v>
                </c:pt>
                <c:pt idx="19">
                  <c:v>143150.44074902055</c:v>
                </c:pt>
                <c:pt idx="20">
                  <c:v>159346.41465225467</c:v>
                </c:pt>
                <c:pt idx="21">
                  <c:v>128445.55013935431</c:v>
                </c:pt>
                <c:pt idx="22">
                  <c:v>167858.82632104238</c:v>
                </c:pt>
                <c:pt idx="23">
                  <c:v>208048.43394451519</c:v>
                </c:pt>
                <c:pt idx="24">
                  <c:v>233384.70179691748</c:v>
                </c:pt>
                <c:pt idx="25">
                  <c:v>240531.09514293377</c:v>
                </c:pt>
                <c:pt idx="26">
                  <c:v>286033.74222453008</c:v>
                </c:pt>
                <c:pt idx="27">
                  <c:v>273180.06231629685</c:v>
                </c:pt>
                <c:pt idx="28">
                  <c:v>282322.84641490341</c:v>
                </c:pt>
                <c:pt idx="29">
                  <c:v>296061.87688932964</c:v>
                </c:pt>
                <c:pt idx="30">
                  <c:v>261334.82797412691</c:v>
                </c:pt>
                <c:pt idx="31">
                  <c:v>283534.79350701557</c:v>
                </c:pt>
                <c:pt idx="32">
                  <c:v>267092.75772508211</c:v>
                </c:pt>
                <c:pt idx="33">
                  <c:v>332290.3119559784</c:v>
                </c:pt>
                <c:pt idx="34">
                  <c:v>410448.75380704761</c:v>
                </c:pt>
                <c:pt idx="35">
                  <c:v>436118.55311070825</c:v>
                </c:pt>
                <c:pt idx="36">
                  <c:v>465143.8784831774</c:v>
                </c:pt>
              </c:numCache>
            </c:numRef>
          </c:val>
          <c:extLst>
            <c:ext xmlns:c16="http://schemas.microsoft.com/office/drawing/2014/chart" uri="{C3380CC4-5D6E-409C-BE32-E72D297353CC}">
              <c16:uniqueId val="{00000003-151A-41B9-A970-560F7FB7889C}"/>
            </c:ext>
          </c:extLst>
        </c:ser>
        <c:ser>
          <c:idx val="5"/>
          <c:order val="5"/>
          <c:tx>
            <c:v>Discouraged workers</c:v>
          </c:tx>
          <c:spPr>
            <a:solidFill>
              <a:schemeClr val="accent6"/>
            </a:solidFill>
            <a:ln>
              <a:noFill/>
            </a:ln>
            <a:effectLst/>
          </c:spPr>
          <c:invertIfNegative val="0"/>
          <c:val>
            <c:numRef>
              <c:f>People!$M$338:$M$374</c:f>
              <c:numCache>
                <c:formatCode>0.00</c:formatCode>
                <c:ptCount val="37"/>
                <c:pt idx="0">
                  <c:v>0</c:v>
                </c:pt>
                <c:pt idx="1">
                  <c:v>-2453.4879498511873</c:v>
                </c:pt>
                <c:pt idx="2">
                  <c:v>-4083.5499175397126</c:v>
                </c:pt>
                <c:pt idx="3">
                  <c:v>-1214.2401692065105</c:v>
                </c:pt>
                <c:pt idx="4">
                  <c:v>-2886.6438971926946</c:v>
                </c:pt>
                <c:pt idx="5">
                  <c:v>1008.6306999347726</c:v>
                </c:pt>
                <c:pt idx="6">
                  <c:v>2864.3425514817645</c:v>
                </c:pt>
                <c:pt idx="7">
                  <c:v>3069.9451421113554</c:v>
                </c:pt>
                <c:pt idx="8">
                  <c:v>10212.903345511208</c:v>
                </c:pt>
                <c:pt idx="9">
                  <c:v>23634.326903591056</c:v>
                </c:pt>
                <c:pt idx="10">
                  <c:v>29465.186128521491</c:v>
                </c:pt>
                <c:pt idx="11">
                  <c:v>27388.127094875766</c:v>
                </c:pt>
                <c:pt idx="12">
                  <c:v>26605.832795920454</c:v>
                </c:pt>
                <c:pt idx="13">
                  <c:v>30781.760361271859</c:v>
                </c:pt>
                <c:pt idx="14">
                  <c:v>37590.387036350432</c:v>
                </c:pt>
                <c:pt idx="15">
                  <c:v>40109.378989184996</c:v>
                </c:pt>
                <c:pt idx="16">
                  <c:v>50109.866763765218</c:v>
                </c:pt>
                <c:pt idx="17">
                  <c:v>58166.527459509081</c:v>
                </c:pt>
                <c:pt idx="18">
                  <c:v>47094.287396169726</c:v>
                </c:pt>
                <c:pt idx="19">
                  <c:v>40249.580338608495</c:v>
                </c:pt>
                <c:pt idx="20">
                  <c:v>34883.27673623553</c:v>
                </c:pt>
                <c:pt idx="21">
                  <c:v>25777.588228636312</c:v>
                </c:pt>
                <c:pt idx="22">
                  <c:v>13072.783405537884</c:v>
                </c:pt>
                <c:pt idx="23">
                  <c:v>-762.82069489940477</c:v>
                </c:pt>
                <c:pt idx="24">
                  <c:v>2216.7983921959385</c:v>
                </c:pt>
                <c:pt idx="25">
                  <c:v>-1430.6040434361639</c:v>
                </c:pt>
                <c:pt idx="26">
                  <c:v>-1204.2889912419705</c:v>
                </c:pt>
                <c:pt idx="27">
                  <c:v>-10441.199976339085</c:v>
                </c:pt>
                <c:pt idx="28">
                  <c:v>-13175.193194507927</c:v>
                </c:pt>
                <c:pt idx="29">
                  <c:v>-16872.691100669046</c:v>
                </c:pt>
                <c:pt idx="30">
                  <c:v>-14500.860182821387</c:v>
                </c:pt>
                <c:pt idx="31">
                  <c:v>-14784.641701912253</c:v>
                </c:pt>
                <c:pt idx="32">
                  <c:v>-20949.13623560634</c:v>
                </c:pt>
                <c:pt idx="33">
                  <c:v>-16043.932708764329</c:v>
                </c:pt>
                <c:pt idx="34">
                  <c:v>-16658.544231719596</c:v>
                </c:pt>
                <c:pt idx="35">
                  <c:v>-13457.11405102985</c:v>
                </c:pt>
                <c:pt idx="36">
                  <c:v>-15950.396210924653</c:v>
                </c:pt>
              </c:numCache>
            </c:numRef>
          </c:val>
          <c:extLst>
            <c:ext xmlns:c16="http://schemas.microsoft.com/office/drawing/2014/chart" uri="{C3380CC4-5D6E-409C-BE32-E72D297353CC}">
              <c16:uniqueId val="{00000004-151A-41B9-A970-560F7FB7889C}"/>
            </c:ext>
          </c:extLst>
        </c:ser>
        <c:ser>
          <c:idx val="6"/>
          <c:order val="6"/>
          <c:tx>
            <c:v>Retired</c:v>
          </c:tx>
          <c:spPr>
            <a:solidFill>
              <a:schemeClr val="accent1">
                <a:lumMod val="60000"/>
              </a:schemeClr>
            </a:solidFill>
            <a:ln>
              <a:noFill/>
            </a:ln>
            <a:effectLst/>
          </c:spPr>
          <c:invertIfNegative val="0"/>
          <c:val>
            <c:numRef>
              <c:f>People!$O$338:$O$374</c:f>
              <c:numCache>
                <c:formatCode>0.00</c:formatCode>
                <c:ptCount val="37"/>
                <c:pt idx="0">
                  <c:v>0</c:v>
                </c:pt>
                <c:pt idx="1">
                  <c:v>-777.96491555101238</c:v>
                </c:pt>
                <c:pt idx="2">
                  <c:v>-3384.9152804240584</c:v>
                </c:pt>
                <c:pt idx="3">
                  <c:v>5208.4503358763177</c:v>
                </c:pt>
                <c:pt idx="4">
                  <c:v>-6597.1335008360911</c:v>
                </c:pt>
                <c:pt idx="5">
                  <c:v>4737.6072674645111</c:v>
                </c:pt>
                <c:pt idx="6">
                  <c:v>27875.28260183474</c:v>
                </c:pt>
                <c:pt idx="7">
                  <c:v>28048.201461911434</c:v>
                </c:pt>
                <c:pt idx="8">
                  <c:v>22159.708634167677</c:v>
                </c:pt>
                <c:pt idx="9">
                  <c:v>-5638.5385232625995</c:v>
                </c:pt>
                <c:pt idx="10">
                  <c:v>14293.414055979112</c:v>
                </c:pt>
                <c:pt idx="11">
                  <c:v>19273.269097423879</c:v>
                </c:pt>
                <c:pt idx="12">
                  <c:v>17945.537460637279</c:v>
                </c:pt>
                <c:pt idx="13">
                  <c:v>10262.2579337426</c:v>
                </c:pt>
                <c:pt idx="14">
                  <c:v>-16330.398869989673</c:v>
                </c:pt>
                <c:pt idx="15">
                  <c:v>-25180.017441620352</c:v>
                </c:pt>
                <c:pt idx="16">
                  <c:v>-5573.0168704595417</c:v>
                </c:pt>
                <c:pt idx="17">
                  <c:v>-2113.578429707326</c:v>
                </c:pt>
                <c:pt idx="18">
                  <c:v>22629.600138785085</c:v>
                </c:pt>
                <c:pt idx="19">
                  <c:v>40629.013238088228</c:v>
                </c:pt>
                <c:pt idx="20">
                  <c:v>61321.824462261749</c:v>
                </c:pt>
                <c:pt idx="21">
                  <c:v>72548.156794331269</c:v>
                </c:pt>
                <c:pt idx="22">
                  <c:v>85484.609001137549</c:v>
                </c:pt>
                <c:pt idx="23">
                  <c:v>65973.24423523061</c:v>
                </c:pt>
                <c:pt idx="24">
                  <c:v>73327.189926418709</c:v>
                </c:pt>
                <c:pt idx="25">
                  <c:v>50686.808290214976</c:v>
                </c:pt>
                <c:pt idx="26">
                  <c:v>39464.92150713969</c:v>
                </c:pt>
                <c:pt idx="27">
                  <c:v>54783.770420692861</c:v>
                </c:pt>
                <c:pt idx="28">
                  <c:v>63329.676287016599</c:v>
                </c:pt>
                <c:pt idx="29">
                  <c:v>81964.950056170346</c:v>
                </c:pt>
                <c:pt idx="30">
                  <c:v>58312.615212320117</c:v>
                </c:pt>
                <c:pt idx="31">
                  <c:v>62643.813603809802</c:v>
                </c:pt>
                <c:pt idx="32">
                  <c:v>67911.561823370634</c:v>
                </c:pt>
                <c:pt idx="33">
                  <c:v>78751.697246823693</c:v>
                </c:pt>
                <c:pt idx="34">
                  <c:v>78963.501800034428</c:v>
                </c:pt>
                <c:pt idx="35">
                  <c:v>64041.931868219515</c:v>
                </c:pt>
                <c:pt idx="36">
                  <c:v>39348.627223992487</c:v>
                </c:pt>
              </c:numCache>
            </c:numRef>
          </c:val>
          <c:extLst>
            <c:ext xmlns:c16="http://schemas.microsoft.com/office/drawing/2014/chart" uri="{C3380CC4-5D6E-409C-BE32-E72D297353CC}">
              <c16:uniqueId val="{00000005-151A-41B9-A970-560F7FB7889C}"/>
            </c:ext>
          </c:extLst>
        </c:ser>
        <c:ser>
          <c:idx val="7"/>
          <c:order val="7"/>
          <c:tx>
            <c:v>Other</c:v>
          </c:tx>
          <c:spPr>
            <a:solidFill>
              <a:schemeClr val="accent2">
                <a:lumMod val="60000"/>
              </a:schemeClr>
            </a:solidFill>
            <a:ln>
              <a:noFill/>
            </a:ln>
            <a:effectLst/>
          </c:spPr>
          <c:invertIfNegative val="0"/>
          <c:val>
            <c:numRef>
              <c:f>People!$Q$338:$Q$374</c:f>
              <c:numCache>
                <c:formatCode>0.00</c:formatCode>
                <c:ptCount val="37"/>
                <c:pt idx="0">
                  <c:v>0</c:v>
                </c:pt>
                <c:pt idx="1">
                  <c:v>-9790.7741601753514</c:v>
                </c:pt>
                <c:pt idx="2">
                  <c:v>-35776.874887354206</c:v>
                </c:pt>
                <c:pt idx="3">
                  <c:v>-27445.058326268569</c:v>
                </c:pt>
                <c:pt idx="4">
                  <c:v>-37064.17663968238</c:v>
                </c:pt>
                <c:pt idx="5">
                  <c:v>-20717.053629880538</c:v>
                </c:pt>
                <c:pt idx="6">
                  <c:v>10092.284149966785</c:v>
                </c:pt>
                <c:pt idx="7">
                  <c:v>139508.01964157121</c:v>
                </c:pt>
                <c:pt idx="8">
                  <c:v>258531.63216919871</c:v>
                </c:pt>
                <c:pt idx="9">
                  <c:v>318723.46182836452</c:v>
                </c:pt>
                <c:pt idx="10">
                  <c:v>230238.00270821201</c:v>
                </c:pt>
                <c:pt idx="11">
                  <c:v>176751.66667825589</c:v>
                </c:pt>
                <c:pt idx="12">
                  <c:v>175449.38697403576</c:v>
                </c:pt>
                <c:pt idx="13">
                  <c:v>181641.47745990055</c:v>
                </c:pt>
                <c:pt idx="14">
                  <c:v>162443.88661843678</c:v>
                </c:pt>
                <c:pt idx="15">
                  <c:v>164695.04554147157</c:v>
                </c:pt>
                <c:pt idx="16">
                  <c:v>178688.05577498674</c:v>
                </c:pt>
                <c:pt idx="17">
                  <c:v>184281.45580609422</c:v>
                </c:pt>
                <c:pt idx="18">
                  <c:v>159930.13004550966</c:v>
                </c:pt>
                <c:pt idx="19">
                  <c:v>132013.22300750669</c:v>
                </c:pt>
                <c:pt idx="20">
                  <c:v>106030.02861229563</c:v>
                </c:pt>
                <c:pt idx="21">
                  <c:v>100154.82566486159</c:v>
                </c:pt>
                <c:pt idx="22">
                  <c:v>84454.527560365153</c:v>
                </c:pt>
                <c:pt idx="23">
                  <c:v>95493.077177939704</c:v>
                </c:pt>
                <c:pt idx="24">
                  <c:v>91261.673338467255</c:v>
                </c:pt>
                <c:pt idx="25">
                  <c:v>121773.57550002611</c:v>
                </c:pt>
                <c:pt idx="26">
                  <c:v>146855.77219063789</c:v>
                </c:pt>
                <c:pt idx="27">
                  <c:v>173361.62961561838</c:v>
                </c:pt>
                <c:pt idx="28">
                  <c:v>131438.02210577438</c:v>
                </c:pt>
                <c:pt idx="29">
                  <c:v>105693.09045151551</c:v>
                </c:pt>
                <c:pt idx="30">
                  <c:v>117973.23444488179</c:v>
                </c:pt>
                <c:pt idx="31">
                  <c:v>108375.76231696922</c:v>
                </c:pt>
                <c:pt idx="32">
                  <c:v>85243.87561220862</c:v>
                </c:pt>
                <c:pt idx="33">
                  <c:v>59814.928452489199</c:v>
                </c:pt>
                <c:pt idx="34">
                  <c:v>34414.063629419776</c:v>
                </c:pt>
                <c:pt idx="35">
                  <c:v>15928.108253823593</c:v>
                </c:pt>
                <c:pt idx="36">
                  <c:v>41458.549014921533</c:v>
                </c:pt>
              </c:numCache>
            </c:numRef>
          </c:val>
          <c:extLst>
            <c:ext xmlns:c16="http://schemas.microsoft.com/office/drawing/2014/chart" uri="{C3380CC4-5D6E-409C-BE32-E72D297353CC}">
              <c16:uniqueId val="{00000006-151A-41B9-A970-560F7FB7889C}"/>
            </c:ext>
          </c:extLst>
        </c:ser>
        <c:dLbls>
          <c:showLegendKey val="0"/>
          <c:showVal val="0"/>
          <c:showCatName val="0"/>
          <c:showSerName val="0"/>
          <c:showPercent val="0"/>
          <c:showBubbleSize val="0"/>
        </c:dLbls>
        <c:gapWidth val="150"/>
        <c:overlap val="100"/>
        <c:axId val="919733864"/>
        <c:axId val="919730584"/>
      </c:barChart>
      <c:lineChart>
        <c:grouping val="standard"/>
        <c:varyColors val="0"/>
        <c:ser>
          <c:idx val="0"/>
          <c:order val="0"/>
          <c:tx>
            <c:v>16-64 Inactivity</c:v>
          </c:tx>
          <c:spPr>
            <a:ln w="28575" cap="rnd">
              <a:solidFill>
                <a:schemeClr val="accent1"/>
              </a:solidFill>
              <a:round/>
            </a:ln>
            <a:effectLst/>
          </c:spPr>
          <c:marker>
            <c:symbol val="none"/>
          </c:marker>
          <c:cat>
            <c:strRef>
              <c:f>People!$A$338:$A$374</c:f>
              <c:strCache>
                <c:ptCount val="37"/>
                <c:pt idx="0">
                  <c:v>Jul-Sep 2019</c:v>
                </c:pt>
                <c:pt idx="1">
                  <c:v>Aug-Oct 2019</c:v>
                </c:pt>
                <c:pt idx="2">
                  <c:v>Sep-Nov 2019</c:v>
                </c:pt>
                <c:pt idx="3">
                  <c:v>Oct-Dec 2019</c:v>
                </c:pt>
                <c:pt idx="4">
                  <c:v>Nov-Jan 2020</c:v>
                </c:pt>
                <c:pt idx="5">
                  <c:v>Dec-Feb 2020</c:v>
                </c:pt>
                <c:pt idx="6">
                  <c:v>Jan-Mar 2020</c:v>
                </c:pt>
                <c:pt idx="7">
                  <c:v>Feb-Apr 2020</c:v>
                </c:pt>
                <c:pt idx="8">
                  <c:v>Mar-May 2020</c:v>
                </c:pt>
                <c:pt idx="9">
                  <c:v>Apr-Jun 2020</c:v>
                </c:pt>
                <c:pt idx="10">
                  <c:v>May-Jul 2020</c:v>
                </c:pt>
                <c:pt idx="11">
                  <c:v>Jun-Aug 2020</c:v>
                </c:pt>
                <c:pt idx="12">
                  <c:v>Jul-Sep 2020</c:v>
                </c:pt>
                <c:pt idx="13">
                  <c:v>Aug-Oct 2020</c:v>
                </c:pt>
                <c:pt idx="14">
                  <c:v>Sep-Nov 2020</c:v>
                </c:pt>
                <c:pt idx="15">
                  <c:v>Oct-Dec 2020</c:v>
                </c:pt>
                <c:pt idx="16">
                  <c:v>Nov-Jan 2021</c:v>
                </c:pt>
                <c:pt idx="17">
                  <c:v>Dec-Feb 2021</c:v>
                </c:pt>
                <c:pt idx="18">
                  <c:v>Jan-Mar 2021</c:v>
                </c:pt>
                <c:pt idx="19">
                  <c:v>Feb-Apr 2021</c:v>
                </c:pt>
                <c:pt idx="20">
                  <c:v>Mar-May 2021</c:v>
                </c:pt>
                <c:pt idx="21">
                  <c:v>Apr-Jun 2021</c:v>
                </c:pt>
                <c:pt idx="22">
                  <c:v>May-Jul 2021</c:v>
                </c:pt>
                <c:pt idx="23">
                  <c:v>Jun-Aug 2021</c:v>
                </c:pt>
                <c:pt idx="24">
                  <c:v>Jul-Sep 2021</c:v>
                </c:pt>
                <c:pt idx="25">
                  <c:v>Aug-Oct 2021</c:v>
                </c:pt>
                <c:pt idx="26">
                  <c:v>Sep-Nov 2021</c:v>
                </c:pt>
                <c:pt idx="27">
                  <c:v>Oct-Dec 2021</c:v>
                </c:pt>
                <c:pt idx="28">
                  <c:v>Nov-Jan 2022</c:v>
                </c:pt>
                <c:pt idx="29">
                  <c:v>Dec-Feb 2022</c:v>
                </c:pt>
                <c:pt idx="30">
                  <c:v>Jan-Mar 2022</c:v>
                </c:pt>
                <c:pt idx="31">
                  <c:v>Feb-Apr 2022</c:v>
                </c:pt>
                <c:pt idx="32">
                  <c:v>Mar-May 2022</c:v>
                </c:pt>
                <c:pt idx="33">
                  <c:v>Apr-Jun 2022</c:v>
                </c:pt>
                <c:pt idx="34">
                  <c:v>May-Jul 2022</c:v>
                </c:pt>
                <c:pt idx="35">
                  <c:v>Jun-Aug 2022</c:v>
                </c:pt>
                <c:pt idx="36">
                  <c:v>Jul-Sep 2022</c:v>
                </c:pt>
              </c:strCache>
            </c:strRef>
          </c:cat>
          <c:val>
            <c:numRef>
              <c:f>People!$C$338:$C$374</c:f>
              <c:numCache>
                <c:formatCode>0.00</c:formatCode>
                <c:ptCount val="37"/>
                <c:pt idx="0">
                  <c:v>0</c:v>
                </c:pt>
                <c:pt idx="1">
                  <c:v>-10179.794928284362</c:v>
                </c:pt>
                <c:pt idx="2">
                  <c:v>-110343.83862780966</c:v>
                </c:pt>
                <c:pt idx="3">
                  <c:v>-138301.3759640269</c:v>
                </c:pt>
                <c:pt idx="4">
                  <c:v>-185175.7483993303</c:v>
                </c:pt>
                <c:pt idx="5">
                  <c:v>-246112.8552375976</c:v>
                </c:pt>
                <c:pt idx="6">
                  <c:v>-169812.94981082901</c:v>
                </c:pt>
                <c:pt idx="7">
                  <c:v>-50261.787814468145</c:v>
                </c:pt>
                <c:pt idx="8">
                  <c:v>-21883.302302232012</c:v>
                </c:pt>
                <c:pt idx="9">
                  <c:v>44123.769161146134</c:v>
                </c:pt>
                <c:pt idx="10">
                  <c:v>37442.214848101139</c:v>
                </c:pt>
                <c:pt idx="11">
                  <c:v>81940.96080295369</c:v>
                </c:pt>
                <c:pt idx="12">
                  <c:v>135650.79073246941</c:v>
                </c:pt>
                <c:pt idx="13">
                  <c:v>102370.46121872775</c:v>
                </c:pt>
                <c:pt idx="14">
                  <c:v>73390.784519707784</c:v>
                </c:pt>
                <c:pt idx="15">
                  <c:v>157114.70758054219</c:v>
                </c:pt>
                <c:pt idx="16">
                  <c:v>192547.92775245383</c:v>
                </c:pt>
                <c:pt idx="17">
                  <c:v>165750.11346881278</c:v>
                </c:pt>
                <c:pt idx="18">
                  <c:v>214524.5559691079</c:v>
                </c:pt>
                <c:pt idx="19">
                  <c:v>224720.91291590035</c:v>
                </c:pt>
                <c:pt idx="20">
                  <c:v>214875.38008144125</c:v>
                </c:pt>
                <c:pt idx="21">
                  <c:v>147860.67327671312</c:v>
                </c:pt>
                <c:pt idx="22">
                  <c:v>149105.46400441974</c:v>
                </c:pt>
                <c:pt idx="23">
                  <c:v>157095.22897747904</c:v>
                </c:pt>
                <c:pt idx="24">
                  <c:v>184657.62925155461</c:v>
                </c:pt>
                <c:pt idx="25">
                  <c:v>196650.66529187933</c:v>
                </c:pt>
                <c:pt idx="26">
                  <c:v>217273.31368929893</c:v>
                </c:pt>
                <c:pt idx="27">
                  <c:v>201695.81785739772</c:v>
                </c:pt>
                <c:pt idx="28">
                  <c:v>240434.73300271295</c:v>
                </c:pt>
                <c:pt idx="29">
                  <c:v>276000.25733348355</c:v>
                </c:pt>
                <c:pt idx="30">
                  <c:v>248726.85516260192</c:v>
                </c:pt>
                <c:pt idx="31">
                  <c:v>201181.19116252661</c:v>
                </c:pt>
                <c:pt idx="32">
                  <c:v>131959.93419628218</c:v>
                </c:pt>
                <c:pt idx="33">
                  <c:v>275070.04665545374</c:v>
                </c:pt>
                <c:pt idx="34">
                  <c:v>395597.21884465776</c:v>
                </c:pt>
                <c:pt idx="35">
                  <c:v>383539.02762001939</c:v>
                </c:pt>
                <c:pt idx="36">
                  <c:v>382689.08059324697</c:v>
                </c:pt>
              </c:numCache>
            </c:numRef>
          </c:val>
          <c:smooth val="0"/>
          <c:extLst>
            <c:ext xmlns:c16="http://schemas.microsoft.com/office/drawing/2014/chart" uri="{C3380CC4-5D6E-409C-BE32-E72D297353CC}">
              <c16:uniqueId val="{00000007-151A-41B9-A970-560F7FB7889C}"/>
            </c:ext>
          </c:extLst>
        </c:ser>
        <c:dLbls>
          <c:showLegendKey val="0"/>
          <c:showVal val="0"/>
          <c:showCatName val="0"/>
          <c:showSerName val="0"/>
          <c:showPercent val="0"/>
          <c:showBubbleSize val="0"/>
        </c:dLbls>
        <c:marker val="1"/>
        <c:smooth val="0"/>
        <c:axId val="919733864"/>
        <c:axId val="919730584"/>
      </c:lineChart>
      <c:catAx>
        <c:axId val="919733864"/>
        <c:scaling>
          <c:orientation val="minMax"/>
        </c:scaling>
        <c:delete val="0"/>
        <c:axPos val="b"/>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730584"/>
        <c:crosses val="autoZero"/>
        <c:auto val="1"/>
        <c:lblAlgn val="ctr"/>
        <c:lblOffset val="100"/>
        <c:noMultiLvlLbl val="0"/>
      </c:catAx>
      <c:valAx>
        <c:axId val="919730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Thousands</a:t>
                </a:r>
              </a:p>
            </c:rich>
          </c:tx>
          <c:layout>
            <c:manualLayout>
              <c:xMode val="edge"/>
              <c:yMode val="edge"/>
              <c:x val="2.5000000000000001E-2"/>
              <c:y val="2.9617964421114033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197338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Student</c:v>
                </c:pt>
              </c:strCache>
            </c:strRef>
          </c:tx>
          <c:spPr>
            <a:ln w="28575" cap="rnd">
              <a:solidFill>
                <a:srgbClr val="0070C0"/>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Sheet1!$B$2:$B$152</c:f>
              <c:numCache>
                <c:formatCode>#,##0,</c:formatCode>
                <c:ptCount val="151"/>
                <c:pt idx="0">
                  <c:v>1130756.5059624505</c:v>
                </c:pt>
                <c:pt idx="1">
                  <c:v>1130863.5411177389</c:v>
                </c:pt>
                <c:pt idx="2">
                  <c:v>1128923.3663497507</c:v>
                </c:pt>
                <c:pt idx="3">
                  <c:v>1133486.759116889</c:v>
                </c:pt>
                <c:pt idx="4">
                  <c:v>1120250.7745979193</c:v>
                </c:pt>
                <c:pt idx="5">
                  <c:v>1125197.3927461116</c:v>
                </c:pt>
                <c:pt idx="6">
                  <c:v>1138758.7531847106</c:v>
                </c:pt>
                <c:pt idx="7">
                  <c:v>1137541.7230186968</c:v>
                </c:pt>
                <c:pt idx="8">
                  <c:v>1174068.0143040314</c:v>
                </c:pt>
                <c:pt idx="9">
                  <c:v>1153249.2703720618</c:v>
                </c:pt>
                <c:pt idx="10">
                  <c:v>1143103.7887387928</c:v>
                </c:pt>
                <c:pt idx="11">
                  <c:v>1146833.8170717102</c:v>
                </c:pt>
                <c:pt idx="12">
                  <c:v>1156669.1439829234</c:v>
                </c:pt>
                <c:pt idx="13">
                  <c:v>1173609.0892469129</c:v>
                </c:pt>
                <c:pt idx="14">
                  <c:v>1150974.0266936261</c:v>
                </c:pt>
                <c:pt idx="15">
                  <c:v>1127009.161361394</c:v>
                </c:pt>
                <c:pt idx="16">
                  <c:v>1119911.9737905301</c:v>
                </c:pt>
                <c:pt idx="17">
                  <c:v>1140834.7114367681</c:v>
                </c:pt>
                <c:pt idx="18">
                  <c:v>1138447.5120390274</c:v>
                </c:pt>
                <c:pt idx="19">
                  <c:v>1132610.9391095431</c:v>
                </c:pt>
                <c:pt idx="20">
                  <c:v>1131650.3794275988</c:v>
                </c:pt>
                <c:pt idx="21">
                  <c:v>1132938.6232766523</c:v>
                </c:pt>
                <c:pt idx="22">
                  <c:v>1151976.8750612549</c:v>
                </c:pt>
                <c:pt idx="23">
                  <c:v>1160365.0063749333</c:v>
                </c:pt>
                <c:pt idx="24">
                  <c:v>1155429.3467444847</c:v>
                </c:pt>
                <c:pt idx="25">
                  <c:v>1144420.8850463207</c:v>
                </c:pt>
                <c:pt idx="26">
                  <c:v>1127386.7817427951</c:v>
                </c:pt>
                <c:pt idx="27">
                  <c:v>1118008.9996711682</c:v>
                </c:pt>
                <c:pt idx="28">
                  <c:v>1085408.4474415381</c:v>
                </c:pt>
                <c:pt idx="29">
                  <c:v>1095641.4357065321</c:v>
                </c:pt>
                <c:pt idx="30">
                  <c:v>1112101.7261430514</c:v>
                </c:pt>
                <c:pt idx="31">
                  <c:v>1131304.3944251596</c:v>
                </c:pt>
                <c:pt idx="32">
                  <c:v>1111492.5882905994</c:v>
                </c:pt>
                <c:pt idx="33">
                  <c:v>1099024.3833355731</c:v>
                </c:pt>
                <c:pt idx="34">
                  <c:v>1101263.7364963291</c:v>
                </c:pt>
                <c:pt idx="35">
                  <c:v>1100280.0844533432</c:v>
                </c:pt>
                <c:pt idx="36">
                  <c:v>1110128.1599960728</c:v>
                </c:pt>
                <c:pt idx="37">
                  <c:v>1116575.1520952494</c:v>
                </c:pt>
                <c:pt idx="38">
                  <c:v>1146689.9119896025</c:v>
                </c:pt>
                <c:pt idx="39">
                  <c:v>1157693.5541172491</c:v>
                </c:pt>
                <c:pt idx="40">
                  <c:v>1172397.3047430296</c:v>
                </c:pt>
                <c:pt idx="41">
                  <c:v>1159914.9225412265</c:v>
                </c:pt>
                <c:pt idx="42">
                  <c:v>1137993.1410820489</c:v>
                </c:pt>
                <c:pt idx="43">
                  <c:v>1117298.6856995374</c:v>
                </c:pt>
                <c:pt idx="44">
                  <c:v>1142835.6439195045</c:v>
                </c:pt>
                <c:pt idx="45">
                  <c:v>1156729.2936287513</c:v>
                </c:pt>
                <c:pt idx="46">
                  <c:v>1138031.4824230778</c:v>
                </c:pt>
                <c:pt idx="47">
                  <c:v>1138244.2308540703</c:v>
                </c:pt>
                <c:pt idx="48">
                  <c:v>1143620.9356247426</c:v>
                </c:pt>
                <c:pt idx="49">
                  <c:v>1141734.9904916689</c:v>
                </c:pt>
                <c:pt idx="50">
                  <c:v>1129229.2346546424</c:v>
                </c:pt>
                <c:pt idx="51">
                  <c:v>1135253.9811172695</c:v>
                </c:pt>
                <c:pt idx="52">
                  <c:v>1128672.1833358447</c:v>
                </c:pt>
                <c:pt idx="53">
                  <c:v>1128535.9363448166</c:v>
                </c:pt>
                <c:pt idx="54">
                  <c:v>1129291.9213649868</c:v>
                </c:pt>
                <c:pt idx="55">
                  <c:v>1118428.0516353166</c:v>
                </c:pt>
                <c:pt idx="56">
                  <c:v>1128033.1167786007</c:v>
                </c:pt>
                <c:pt idx="57">
                  <c:v>1113827.4622339769</c:v>
                </c:pt>
                <c:pt idx="58">
                  <c:v>1100110.0969486628</c:v>
                </c:pt>
                <c:pt idx="59">
                  <c:v>1115371.2405338595</c:v>
                </c:pt>
                <c:pt idx="60">
                  <c:v>1109562.0741310592</c:v>
                </c:pt>
                <c:pt idx="61">
                  <c:v>1108680.0809867552</c:v>
                </c:pt>
                <c:pt idx="62">
                  <c:v>1082053.8654474539</c:v>
                </c:pt>
                <c:pt idx="63">
                  <c:v>1079545.7197452136</c:v>
                </c:pt>
                <c:pt idx="64">
                  <c:v>1095751.8018579392</c:v>
                </c:pt>
                <c:pt idx="65">
                  <c:v>1115199.0996529539</c:v>
                </c:pt>
                <c:pt idx="66">
                  <c:v>1123205.7817235601</c:v>
                </c:pt>
                <c:pt idx="67">
                  <c:v>1123110.6971903651</c:v>
                </c:pt>
                <c:pt idx="68">
                  <c:v>1112233.1478888777</c:v>
                </c:pt>
                <c:pt idx="69">
                  <c:v>1110600.5299528199</c:v>
                </c:pt>
                <c:pt idx="70">
                  <c:v>1086359.4984244059</c:v>
                </c:pt>
                <c:pt idx="71">
                  <c:v>1106659.2148958556</c:v>
                </c:pt>
                <c:pt idx="72">
                  <c:v>1101777.8841521186</c:v>
                </c:pt>
                <c:pt idx="73">
                  <c:v>1126042.2580425066</c:v>
                </c:pt>
                <c:pt idx="74">
                  <c:v>1121687.2028223174</c:v>
                </c:pt>
                <c:pt idx="75">
                  <c:v>1124000.4968507087</c:v>
                </c:pt>
                <c:pt idx="76">
                  <c:v>1109808.3528048403</c:v>
                </c:pt>
                <c:pt idx="77">
                  <c:v>1104913.8471436233</c:v>
                </c:pt>
                <c:pt idx="78">
                  <c:v>1115251.4778122834</c:v>
                </c:pt>
                <c:pt idx="79">
                  <c:v>1133203.0589652474</c:v>
                </c:pt>
                <c:pt idx="80">
                  <c:v>1137695.342804214</c:v>
                </c:pt>
                <c:pt idx="81">
                  <c:v>1147898.9911253171</c:v>
                </c:pt>
                <c:pt idx="82">
                  <c:v>1146965.7902155488</c:v>
                </c:pt>
                <c:pt idx="83">
                  <c:v>1158287.1026154512</c:v>
                </c:pt>
                <c:pt idx="84">
                  <c:v>1134591.3302560856</c:v>
                </c:pt>
                <c:pt idx="85">
                  <c:v>1135244.8534365364</c:v>
                </c:pt>
                <c:pt idx="86">
                  <c:v>1141355.5942512634</c:v>
                </c:pt>
                <c:pt idx="87">
                  <c:v>1151807.0325973397</c:v>
                </c:pt>
                <c:pt idx="88">
                  <c:v>1159212.2342924722</c:v>
                </c:pt>
                <c:pt idx="89">
                  <c:v>1159433.0010634367</c:v>
                </c:pt>
                <c:pt idx="90">
                  <c:v>1190017.6333554736</c:v>
                </c:pt>
                <c:pt idx="91">
                  <c:v>1157039.6249557675</c:v>
                </c:pt>
                <c:pt idx="92">
                  <c:v>1163752.5349843719</c:v>
                </c:pt>
                <c:pt idx="93">
                  <c:v>1182101.7427102728</c:v>
                </c:pt>
                <c:pt idx="94">
                  <c:v>1174662.5755873111</c:v>
                </c:pt>
                <c:pt idx="95">
                  <c:v>1158865.9373516787</c:v>
                </c:pt>
                <c:pt idx="96">
                  <c:v>1142770.2504580112</c:v>
                </c:pt>
                <c:pt idx="97">
                  <c:v>1157496.0203747537</c:v>
                </c:pt>
                <c:pt idx="98">
                  <c:v>1175874.130316528</c:v>
                </c:pt>
                <c:pt idx="99">
                  <c:v>1194535.2093374024</c:v>
                </c:pt>
                <c:pt idx="100">
                  <c:v>1189110.6519484192</c:v>
                </c:pt>
                <c:pt idx="101">
                  <c:v>1185708.4611407034</c:v>
                </c:pt>
                <c:pt idx="102">
                  <c:v>1196104.3884219178</c:v>
                </c:pt>
                <c:pt idx="103">
                  <c:v>1163063.9849978676</c:v>
                </c:pt>
                <c:pt idx="104">
                  <c:v>1132855.1527045369</c:v>
                </c:pt>
                <c:pt idx="105">
                  <c:v>1130071.8091748361</c:v>
                </c:pt>
                <c:pt idx="106">
                  <c:v>1116026.7625404058</c:v>
                </c:pt>
                <c:pt idx="107">
                  <c:v>1105329.0352847623</c:v>
                </c:pt>
                <c:pt idx="108">
                  <c:v>1100298.8137140491</c:v>
                </c:pt>
                <c:pt idx="109">
                  <c:v>1104128.8068608234</c:v>
                </c:pt>
                <c:pt idx="110">
                  <c:v>1121501.9952622543</c:v>
                </c:pt>
                <c:pt idx="111">
                  <c:v>1101530.2908416972</c:v>
                </c:pt>
                <c:pt idx="112">
                  <c:v>1106247.2006939196</c:v>
                </c:pt>
                <c:pt idx="113">
                  <c:v>1156494.6870967536</c:v>
                </c:pt>
                <c:pt idx="114">
                  <c:v>1148736.0597079156</c:v>
                </c:pt>
                <c:pt idx="115">
                  <c:v>1138527.8788626154</c:v>
                </c:pt>
                <c:pt idx="116">
                  <c:v>1116447.684621037</c:v>
                </c:pt>
                <c:pt idx="117">
                  <c:v>1113188.1109194583</c:v>
                </c:pt>
                <c:pt idx="118">
                  <c:v>1082605.021496394</c:v>
                </c:pt>
                <c:pt idx="119">
                  <c:v>1053842.5780362559</c:v>
                </c:pt>
                <c:pt idx="120">
                  <c:v>1066580.3081241008</c:v>
                </c:pt>
                <c:pt idx="121">
                  <c:v>1071443.8694003057</c:v>
                </c:pt>
                <c:pt idx="122">
                  <c:v>1046061.5339678241</c:v>
                </c:pt>
                <c:pt idx="123">
                  <c:v>1059215.3937625771</c:v>
                </c:pt>
                <c:pt idx="124">
                  <c:v>1114029.8477779208</c:v>
                </c:pt>
                <c:pt idx="125">
                  <c:v>1161755.5804111611</c:v>
                </c:pt>
                <c:pt idx="126">
                  <c:v>1191516.0825487017</c:v>
                </c:pt>
                <c:pt idx="127">
                  <c:v>1174255.8578939834</c:v>
                </c:pt>
                <c:pt idx="128">
                  <c:v>1179531.0811081741</c:v>
                </c:pt>
                <c:pt idx="129">
                  <c:v>1184255.5463493757</c:v>
                </c:pt>
                <c:pt idx="130">
                  <c:v>1197247.5035165136</c:v>
                </c:pt>
                <c:pt idx="131">
                  <c:v>1203931.08933484</c:v>
                </c:pt>
                <c:pt idx="132">
                  <c:v>1223729.9766348477</c:v>
                </c:pt>
                <c:pt idx="133">
                  <c:v>1219548.4913499444</c:v>
                </c:pt>
                <c:pt idx="134">
                  <c:v>1211883.7230201571</c:v>
                </c:pt>
                <c:pt idx="135">
                  <c:v>1200466.8340443275</c:v>
                </c:pt>
                <c:pt idx="136">
                  <c:v>1188951.6584855572</c:v>
                </c:pt>
                <c:pt idx="137">
                  <c:v>1171661.6582087309</c:v>
                </c:pt>
                <c:pt idx="138">
                  <c:v>1167525.1297084866</c:v>
                </c:pt>
                <c:pt idx="139">
                  <c:v>1149640.5813849294</c:v>
                </c:pt>
                <c:pt idx="140">
                  <c:v>1138500.3423965222</c:v>
                </c:pt>
                <c:pt idx="141">
                  <c:v>1118727.5472661622</c:v>
                </c:pt>
                <c:pt idx="142">
                  <c:v>1151754.7654790899</c:v>
                </c:pt>
                <c:pt idx="143">
                  <c:v>1142982.9643338276</c:v>
                </c:pt>
                <c:pt idx="144">
                  <c:v>1137605.9246529588</c:v>
                </c:pt>
                <c:pt idx="145">
                  <c:v>1114635.8365565909</c:v>
                </c:pt>
                <c:pt idx="146">
                  <c:v>1109751.1254981305</c:v>
                </c:pt>
                <c:pt idx="147">
                  <c:v>1152731.9680745488</c:v>
                </c:pt>
                <c:pt idx="148">
                  <c:v>1163140.9977198089</c:v>
                </c:pt>
                <c:pt idx="149">
                  <c:v>1171361.6523224383</c:v>
                </c:pt>
                <c:pt idx="150">
                  <c:v>1167185.4318043222</c:v>
                </c:pt>
              </c:numCache>
            </c:numRef>
          </c:val>
          <c:smooth val="0"/>
          <c:extLst>
            <c:ext xmlns:c16="http://schemas.microsoft.com/office/drawing/2014/chart" uri="{C3380CC4-5D6E-409C-BE32-E72D297353CC}">
              <c16:uniqueId val="{00000000-E736-4D08-9D73-77FEC9786A46}"/>
            </c:ext>
          </c:extLst>
        </c:ser>
        <c:ser>
          <c:idx val="1"/>
          <c:order val="1"/>
          <c:tx>
            <c:strRef>
              <c:f>Sheet1!$C$1</c:f>
              <c:strCache>
                <c:ptCount val="1"/>
                <c:pt idx="0">
                  <c:v>Looking after family / home</c:v>
                </c:pt>
              </c:strCache>
            </c:strRef>
          </c:tx>
          <c:spPr>
            <a:ln w="28575" cap="rnd">
              <a:solidFill>
                <a:schemeClr val="accent2"/>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Sheet1!$C$2:$C$152</c:f>
              <c:numCache>
                <c:formatCode>#,##0,</c:formatCode>
                <c:ptCount val="151"/>
                <c:pt idx="0">
                  <c:v>2154484.168888595</c:v>
                </c:pt>
                <c:pt idx="1">
                  <c:v>2156026.5344774574</c:v>
                </c:pt>
                <c:pt idx="2">
                  <c:v>2136245.9254006329</c:v>
                </c:pt>
                <c:pt idx="3">
                  <c:v>2122512.4336792473</c:v>
                </c:pt>
                <c:pt idx="4">
                  <c:v>2116460.6363348165</c:v>
                </c:pt>
                <c:pt idx="5">
                  <c:v>2110054.3412280525</c:v>
                </c:pt>
                <c:pt idx="6">
                  <c:v>2111465.3460218506</c:v>
                </c:pt>
                <c:pt idx="7">
                  <c:v>2105925.2396200341</c:v>
                </c:pt>
                <c:pt idx="8">
                  <c:v>2112590.0148815489</c:v>
                </c:pt>
                <c:pt idx="9">
                  <c:v>2117611.5643561799</c:v>
                </c:pt>
                <c:pt idx="10">
                  <c:v>2137555.9659793577</c:v>
                </c:pt>
                <c:pt idx="11">
                  <c:v>2132996.3302538167</c:v>
                </c:pt>
                <c:pt idx="12">
                  <c:v>2137797.7359681935</c:v>
                </c:pt>
                <c:pt idx="13">
                  <c:v>2148613.36618389</c:v>
                </c:pt>
                <c:pt idx="14">
                  <c:v>2139788.3755353754</c:v>
                </c:pt>
                <c:pt idx="15">
                  <c:v>2146398.590374806</c:v>
                </c:pt>
                <c:pt idx="16">
                  <c:v>2188450.5056093652</c:v>
                </c:pt>
                <c:pt idx="17">
                  <c:v>2158547.3300105268</c:v>
                </c:pt>
                <c:pt idx="18">
                  <c:v>2141309.4144655694</c:v>
                </c:pt>
                <c:pt idx="19">
                  <c:v>2129316.3574730465</c:v>
                </c:pt>
                <c:pt idx="20">
                  <c:v>2094494.1048413012</c:v>
                </c:pt>
                <c:pt idx="21">
                  <c:v>2119361.7473276146</c:v>
                </c:pt>
                <c:pt idx="22">
                  <c:v>2133471.38048018</c:v>
                </c:pt>
                <c:pt idx="23">
                  <c:v>2136577.0718852878</c:v>
                </c:pt>
                <c:pt idx="24">
                  <c:v>2125101.0696828896</c:v>
                </c:pt>
                <c:pt idx="25">
                  <c:v>2133205.348798038</c:v>
                </c:pt>
                <c:pt idx="26">
                  <c:v>2141831.6459819721</c:v>
                </c:pt>
                <c:pt idx="27">
                  <c:v>2128458.8165915837</c:v>
                </c:pt>
                <c:pt idx="28">
                  <c:v>2126863.2934358898</c:v>
                </c:pt>
                <c:pt idx="29">
                  <c:v>2142993.6881743423</c:v>
                </c:pt>
                <c:pt idx="30">
                  <c:v>2136690.3270610673</c:v>
                </c:pt>
                <c:pt idx="31">
                  <c:v>2138635.469827869</c:v>
                </c:pt>
                <c:pt idx="32">
                  <c:v>2120167.9587752358</c:v>
                </c:pt>
                <c:pt idx="33">
                  <c:v>2113426.8959574015</c:v>
                </c:pt>
                <c:pt idx="34">
                  <c:v>2110394.9503088524</c:v>
                </c:pt>
                <c:pt idx="35">
                  <c:v>2093045.6172419135</c:v>
                </c:pt>
                <c:pt idx="36">
                  <c:v>2088924.0148316475</c:v>
                </c:pt>
                <c:pt idx="37">
                  <c:v>2092969.290732587</c:v>
                </c:pt>
                <c:pt idx="38">
                  <c:v>2093006.0700607463</c:v>
                </c:pt>
                <c:pt idx="39">
                  <c:v>2077886.6036729983</c:v>
                </c:pt>
                <c:pt idx="40">
                  <c:v>2063845.3785439422</c:v>
                </c:pt>
                <c:pt idx="41">
                  <c:v>2075826.7459452823</c:v>
                </c:pt>
                <c:pt idx="42">
                  <c:v>2101604.3881627303</c:v>
                </c:pt>
                <c:pt idx="43">
                  <c:v>2123507.9244285389</c:v>
                </c:pt>
                <c:pt idx="44">
                  <c:v>2085820.7735824476</c:v>
                </c:pt>
                <c:pt idx="45">
                  <c:v>2065571.8062399623</c:v>
                </c:pt>
                <c:pt idx="46">
                  <c:v>2066919.1936898439</c:v>
                </c:pt>
                <c:pt idx="47">
                  <c:v>2066679.9622572067</c:v>
                </c:pt>
                <c:pt idx="48">
                  <c:v>2058503.7853029922</c:v>
                </c:pt>
                <c:pt idx="49">
                  <c:v>2038180.1798225411</c:v>
                </c:pt>
                <c:pt idx="50">
                  <c:v>2049413.6851929722</c:v>
                </c:pt>
                <c:pt idx="51">
                  <c:v>2077454.5097949198</c:v>
                </c:pt>
                <c:pt idx="52">
                  <c:v>2079012.7800009772</c:v>
                </c:pt>
                <c:pt idx="53">
                  <c:v>2054082.2911792661</c:v>
                </c:pt>
                <c:pt idx="54">
                  <c:v>2059758.1068083006</c:v>
                </c:pt>
                <c:pt idx="55">
                  <c:v>2065657.0349581393</c:v>
                </c:pt>
                <c:pt idx="56">
                  <c:v>2074581.7038544223</c:v>
                </c:pt>
                <c:pt idx="57">
                  <c:v>2067514.0352536996</c:v>
                </c:pt>
                <c:pt idx="58">
                  <c:v>2072786.5075711079</c:v>
                </c:pt>
                <c:pt idx="59">
                  <c:v>2038794.7321629014</c:v>
                </c:pt>
                <c:pt idx="60">
                  <c:v>2045948.7159115442</c:v>
                </c:pt>
                <c:pt idx="61">
                  <c:v>2026123.6002637953</c:v>
                </c:pt>
                <c:pt idx="62">
                  <c:v>2033088.4174882174</c:v>
                </c:pt>
                <c:pt idx="63">
                  <c:v>2037199.0491080852</c:v>
                </c:pt>
                <c:pt idx="64">
                  <c:v>2037596.8580438755</c:v>
                </c:pt>
                <c:pt idx="65">
                  <c:v>2047096.6675152064</c:v>
                </c:pt>
                <c:pt idx="66">
                  <c:v>1997052.0644245401</c:v>
                </c:pt>
                <c:pt idx="67">
                  <c:v>2008487.4614229701</c:v>
                </c:pt>
                <c:pt idx="68">
                  <c:v>2020757.2388090205</c:v>
                </c:pt>
                <c:pt idx="69">
                  <c:v>2008588.7463309837</c:v>
                </c:pt>
                <c:pt idx="70">
                  <c:v>2019875.1691144709</c:v>
                </c:pt>
                <c:pt idx="71">
                  <c:v>2000189.0624599624</c:v>
                </c:pt>
                <c:pt idx="72">
                  <c:v>2009426.1456261803</c:v>
                </c:pt>
                <c:pt idx="73">
                  <c:v>2014762.9375950177</c:v>
                </c:pt>
                <c:pt idx="74">
                  <c:v>1976398.0055819268</c:v>
                </c:pt>
                <c:pt idx="75">
                  <c:v>1963302.6773326234</c:v>
                </c:pt>
                <c:pt idx="76">
                  <c:v>1968796.9965225614</c:v>
                </c:pt>
                <c:pt idx="77">
                  <c:v>1962954.9737086727</c:v>
                </c:pt>
                <c:pt idx="78">
                  <c:v>1984155.529060794</c:v>
                </c:pt>
                <c:pt idx="79">
                  <c:v>1963724.6543177164</c:v>
                </c:pt>
                <c:pt idx="80">
                  <c:v>1955976.834054698</c:v>
                </c:pt>
                <c:pt idx="81">
                  <c:v>1947543.9089443469</c:v>
                </c:pt>
                <c:pt idx="82">
                  <c:v>1953040.7643102179</c:v>
                </c:pt>
                <c:pt idx="83">
                  <c:v>1952915.7461555027</c:v>
                </c:pt>
                <c:pt idx="84">
                  <c:v>1944835.5337537883</c:v>
                </c:pt>
                <c:pt idx="85">
                  <c:v>1932478.008826934</c:v>
                </c:pt>
                <c:pt idx="86">
                  <c:v>1911141.4397854269</c:v>
                </c:pt>
                <c:pt idx="87">
                  <c:v>1887211.2418140948</c:v>
                </c:pt>
                <c:pt idx="88">
                  <c:v>1857092.1401515566</c:v>
                </c:pt>
                <c:pt idx="89">
                  <c:v>1843530.0152501527</c:v>
                </c:pt>
                <c:pt idx="90">
                  <c:v>1838662.0329965837</c:v>
                </c:pt>
                <c:pt idx="91">
                  <c:v>1843127.8384074187</c:v>
                </c:pt>
                <c:pt idx="92">
                  <c:v>1862164.7994219903</c:v>
                </c:pt>
                <c:pt idx="93">
                  <c:v>1849527.7478438045</c:v>
                </c:pt>
                <c:pt idx="94">
                  <c:v>1831838.9187566028</c:v>
                </c:pt>
                <c:pt idx="95">
                  <c:v>1822971.4573279521</c:v>
                </c:pt>
                <c:pt idx="96">
                  <c:v>1811533.2026102848</c:v>
                </c:pt>
                <c:pt idx="97">
                  <c:v>1793292.4736603491</c:v>
                </c:pt>
                <c:pt idx="98">
                  <c:v>1785251.5499847597</c:v>
                </c:pt>
                <c:pt idx="99">
                  <c:v>1805139.4419457919</c:v>
                </c:pt>
                <c:pt idx="100">
                  <c:v>1820109.4335366432</c:v>
                </c:pt>
                <c:pt idx="101">
                  <c:v>1819509.838537503</c:v>
                </c:pt>
                <c:pt idx="102">
                  <c:v>1818624.6540427634</c:v>
                </c:pt>
                <c:pt idx="103">
                  <c:v>1809680.8860294616</c:v>
                </c:pt>
                <c:pt idx="104">
                  <c:v>1820467.2946990361</c:v>
                </c:pt>
                <c:pt idx="105">
                  <c:v>1805795.5316021375</c:v>
                </c:pt>
                <c:pt idx="106">
                  <c:v>1790274.5063648173</c:v>
                </c:pt>
                <c:pt idx="107">
                  <c:v>1795715.5404835986</c:v>
                </c:pt>
                <c:pt idx="108">
                  <c:v>1804474.7690368881</c:v>
                </c:pt>
                <c:pt idx="109">
                  <c:v>1813489.4096674277</c:v>
                </c:pt>
                <c:pt idx="110">
                  <c:v>1790060.7333542136</c:v>
                </c:pt>
                <c:pt idx="111">
                  <c:v>1784028.7288502441</c:v>
                </c:pt>
                <c:pt idx="112">
                  <c:v>1772525.0354535079</c:v>
                </c:pt>
                <c:pt idx="113">
                  <c:v>1752765.2634405</c:v>
                </c:pt>
                <c:pt idx="114">
                  <c:v>1748624.6212776105</c:v>
                </c:pt>
                <c:pt idx="115">
                  <c:v>1730961.9000274362</c:v>
                </c:pt>
                <c:pt idx="116">
                  <c:v>1701900.5090377619</c:v>
                </c:pt>
                <c:pt idx="117">
                  <c:v>1660039.5320055417</c:v>
                </c:pt>
                <c:pt idx="118">
                  <c:v>1643388.3128626605</c:v>
                </c:pt>
                <c:pt idx="119">
                  <c:v>1614036.2229479933</c:v>
                </c:pt>
                <c:pt idx="120">
                  <c:v>1595064.3054743863</c:v>
                </c:pt>
                <c:pt idx="121">
                  <c:v>1576849.7206506087</c:v>
                </c:pt>
                <c:pt idx="122">
                  <c:v>1554243.8970725688</c:v>
                </c:pt>
                <c:pt idx="123">
                  <c:v>1543260.4036722004</c:v>
                </c:pt>
                <c:pt idx="124">
                  <c:v>1494932.3241659715</c:v>
                </c:pt>
                <c:pt idx="125">
                  <c:v>1458015.7868752051</c:v>
                </c:pt>
                <c:pt idx="126">
                  <c:v>1415069.0218948163</c:v>
                </c:pt>
                <c:pt idx="127">
                  <c:v>1398641.56310224</c:v>
                </c:pt>
                <c:pt idx="128">
                  <c:v>1427561.3614453825</c:v>
                </c:pt>
                <c:pt idx="129">
                  <c:v>1412151.3331138345</c:v>
                </c:pt>
                <c:pt idx="130">
                  <c:v>1400087.2372010394</c:v>
                </c:pt>
                <c:pt idx="131">
                  <c:v>1365484.9819895993</c:v>
                </c:pt>
                <c:pt idx="132">
                  <c:v>1382452.0986514643</c:v>
                </c:pt>
                <c:pt idx="133">
                  <c:v>1393543.7110688512</c:v>
                </c:pt>
                <c:pt idx="134">
                  <c:v>1394134.8770956076</c:v>
                </c:pt>
                <c:pt idx="135">
                  <c:v>1373030.592828044</c:v>
                </c:pt>
                <c:pt idx="136">
                  <c:v>1389837.0100200069</c:v>
                </c:pt>
                <c:pt idx="137">
                  <c:v>1407100.0905120319</c:v>
                </c:pt>
                <c:pt idx="138">
                  <c:v>1417227.4363204492</c:v>
                </c:pt>
                <c:pt idx="139">
                  <c:v>1427774.5799482991</c:v>
                </c:pt>
                <c:pt idx="140">
                  <c:v>1408916.2677960545</c:v>
                </c:pt>
                <c:pt idx="141">
                  <c:v>1415287.9778259003</c:v>
                </c:pt>
                <c:pt idx="142">
                  <c:v>1428306.2110613112</c:v>
                </c:pt>
                <c:pt idx="143">
                  <c:v>1475048.1058771219</c:v>
                </c:pt>
                <c:pt idx="144">
                  <c:v>1488206.7459238828</c:v>
                </c:pt>
                <c:pt idx="145">
                  <c:v>1474029.1669617535</c:v>
                </c:pt>
                <c:pt idx="146">
                  <c:v>1456300.2214679918</c:v>
                </c:pt>
                <c:pt idx="147">
                  <c:v>1466562.5164606276</c:v>
                </c:pt>
                <c:pt idx="148">
                  <c:v>1458287.3157109553</c:v>
                </c:pt>
                <c:pt idx="149">
                  <c:v>1449663.8452841479</c:v>
                </c:pt>
                <c:pt idx="150">
                  <c:v>1444043.0969893914</c:v>
                </c:pt>
              </c:numCache>
            </c:numRef>
          </c:val>
          <c:smooth val="0"/>
          <c:extLst>
            <c:ext xmlns:c16="http://schemas.microsoft.com/office/drawing/2014/chart" uri="{C3380CC4-5D6E-409C-BE32-E72D297353CC}">
              <c16:uniqueId val="{00000001-E736-4D08-9D73-77FEC9786A46}"/>
            </c:ext>
          </c:extLst>
        </c:ser>
        <c:ser>
          <c:idx val="2"/>
          <c:order val="2"/>
          <c:tx>
            <c:strRef>
              <c:f>Sheet1!$D$1</c:f>
              <c:strCache>
                <c:ptCount val="1"/>
                <c:pt idx="0">
                  <c:v>Temp sick</c:v>
                </c:pt>
              </c:strCache>
            </c:strRef>
          </c:tx>
          <c:spPr>
            <a:ln w="28575" cap="rnd">
              <a:solidFill>
                <a:srgbClr val="7030A0"/>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Sheet1!$D$2:$D$152</c:f>
              <c:numCache>
                <c:formatCode>#,##0,</c:formatCode>
                <c:ptCount val="151"/>
                <c:pt idx="0">
                  <c:v>89935.90885825656</c:v>
                </c:pt>
                <c:pt idx="1">
                  <c:v>92035.282241187786</c:v>
                </c:pt>
                <c:pt idx="2">
                  <c:v>91366.906638002358</c:v>
                </c:pt>
                <c:pt idx="3">
                  <c:v>93046.886216627769</c:v>
                </c:pt>
                <c:pt idx="4">
                  <c:v>85943.40567428495</c:v>
                </c:pt>
                <c:pt idx="5">
                  <c:v>93621.118259516239</c:v>
                </c:pt>
                <c:pt idx="6">
                  <c:v>96999.242190198333</c:v>
                </c:pt>
                <c:pt idx="7">
                  <c:v>98307.702511483614</c:v>
                </c:pt>
                <c:pt idx="8">
                  <c:v>96501.324711740715</c:v>
                </c:pt>
                <c:pt idx="9">
                  <c:v>95454.813855184882</c:v>
                </c:pt>
                <c:pt idx="10">
                  <c:v>97062.343570600962</c:v>
                </c:pt>
                <c:pt idx="11">
                  <c:v>92846.777891097168</c:v>
                </c:pt>
                <c:pt idx="12">
                  <c:v>90876.222512976907</c:v>
                </c:pt>
                <c:pt idx="13">
                  <c:v>95224.012693434808</c:v>
                </c:pt>
                <c:pt idx="14">
                  <c:v>95074.225247248018</c:v>
                </c:pt>
                <c:pt idx="15">
                  <c:v>95215.625590410767</c:v>
                </c:pt>
                <c:pt idx="16">
                  <c:v>92934.898894540005</c:v>
                </c:pt>
                <c:pt idx="17">
                  <c:v>97947.939310848495</c:v>
                </c:pt>
                <c:pt idx="18">
                  <c:v>94154.259170999052</c:v>
                </c:pt>
                <c:pt idx="19">
                  <c:v>95436.956770685632</c:v>
                </c:pt>
                <c:pt idx="20">
                  <c:v>98792.660790422087</c:v>
                </c:pt>
                <c:pt idx="21">
                  <c:v>90152.483919778577</c:v>
                </c:pt>
                <c:pt idx="22">
                  <c:v>92180.378655701919</c:v>
                </c:pt>
                <c:pt idx="23">
                  <c:v>97161.079367414946</c:v>
                </c:pt>
                <c:pt idx="24">
                  <c:v>101457.95927972723</c:v>
                </c:pt>
                <c:pt idx="25">
                  <c:v>100050.93141781984</c:v>
                </c:pt>
                <c:pt idx="26">
                  <c:v>87792.17819726633</c:v>
                </c:pt>
                <c:pt idx="27">
                  <c:v>93019.907382003017</c:v>
                </c:pt>
                <c:pt idx="28">
                  <c:v>92066.833493584738</c:v>
                </c:pt>
                <c:pt idx="29">
                  <c:v>93370.43899430726</c:v>
                </c:pt>
                <c:pt idx="30">
                  <c:v>89977.758494515729</c:v>
                </c:pt>
                <c:pt idx="31">
                  <c:v>100779.15346973218</c:v>
                </c:pt>
                <c:pt idx="32">
                  <c:v>97541.269200485782</c:v>
                </c:pt>
                <c:pt idx="33">
                  <c:v>98666.859462976208</c:v>
                </c:pt>
                <c:pt idx="34">
                  <c:v>95720.999337617963</c:v>
                </c:pt>
                <c:pt idx="35">
                  <c:v>93426.127989492044</c:v>
                </c:pt>
                <c:pt idx="36">
                  <c:v>90877.788410627763</c:v>
                </c:pt>
                <c:pt idx="37">
                  <c:v>89290.555132938171</c:v>
                </c:pt>
                <c:pt idx="38">
                  <c:v>92450.176277554725</c:v>
                </c:pt>
                <c:pt idx="39">
                  <c:v>86869.426228835873</c:v>
                </c:pt>
                <c:pt idx="40">
                  <c:v>88528.018537089039</c:v>
                </c:pt>
                <c:pt idx="41">
                  <c:v>91240.513790513287</c:v>
                </c:pt>
                <c:pt idx="42">
                  <c:v>95147.394576814244</c:v>
                </c:pt>
                <c:pt idx="43">
                  <c:v>93737.703237403955</c:v>
                </c:pt>
                <c:pt idx="44">
                  <c:v>98195.742782622241</c:v>
                </c:pt>
                <c:pt idx="45">
                  <c:v>101571.08664029936</c:v>
                </c:pt>
                <c:pt idx="46">
                  <c:v>97729.323239834237</c:v>
                </c:pt>
                <c:pt idx="47">
                  <c:v>98520.740352324472</c:v>
                </c:pt>
                <c:pt idx="48">
                  <c:v>95244.120708941366</c:v>
                </c:pt>
                <c:pt idx="49">
                  <c:v>96523.155727704987</c:v>
                </c:pt>
                <c:pt idx="50">
                  <c:v>101385.11031787567</c:v>
                </c:pt>
                <c:pt idx="51">
                  <c:v>101376.53743249652</c:v>
                </c:pt>
                <c:pt idx="52">
                  <c:v>108967.76625004171</c:v>
                </c:pt>
                <c:pt idx="53">
                  <c:v>107906.6917411779</c:v>
                </c:pt>
                <c:pt idx="54">
                  <c:v>103192.45135717731</c:v>
                </c:pt>
                <c:pt idx="55">
                  <c:v>101302.7545464898</c:v>
                </c:pt>
                <c:pt idx="56">
                  <c:v>103096.01674707403</c:v>
                </c:pt>
                <c:pt idx="57">
                  <c:v>101583.37609155074</c:v>
                </c:pt>
                <c:pt idx="58">
                  <c:v>108731.30866650364</c:v>
                </c:pt>
                <c:pt idx="59">
                  <c:v>110833.18392324782</c:v>
                </c:pt>
                <c:pt idx="60">
                  <c:v>118328.72553399556</c:v>
                </c:pt>
                <c:pt idx="61">
                  <c:v>116265.74522505869</c:v>
                </c:pt>
                <c:pt idx="62">
                  <c:v>111284.10599948057</c:v>
                </c:pt>
                <c:pt idx="63">
                  <c:v>119386.01391102273</c:v>
                </c:pt>
                <c:pt idx="64">
                  <c:v>113755.48535165326</c:v>
                </c:pt>
                <c:pt idx="65">
                  <c:v>117795.787872409</c:v>
                </c:pt>
                <c:pt idx="66">
                  <c:v>108610.65295925195</c:v>
                </c:pt>
                <c:pt idx="67">
                  <c:v>108894.67487264995</c:v>
                </c:pt>
                <c:pt idx="68">
                  <c:v>103554.22427690447</c:v>
                </c:pt>
                <c:pt idx="69">
                  <c:v>101388.66755703224</c:v>
                </c:pt>
                <c:pt idx="70">
                  <c:v>104645.19027290422</c:v>
                </c:pt>
                <c:pt idx="71">
                  <c:v>100498.58132821055</c:v>
                </c:pt>
                <c:pt idx="72">
                  <c:v>100316.01652639106</c:v>
                </c:pt>
                <c:pt idx="73">
                  <c:v>98712.225566160487</c:v>
                </c:pt>
                <c:pt idx="74">
                  <c:v>107981.82755470993</c:v>
                </c:pt>
                <c:pt idx="75">
                  <c:v>94026.402964573368</c:v>
                </c:pt>
                <c:pt idx="76">
                  <c:v>91244.624166403431</c:v>
                </c:pt>
                <c:pt idx="77">
                  <c:v>92903.216040605301</c:v>
                </c:pt>
                <c:pt idx="78">
                  <c:v>90997.403985384371</c:v>
                </c:pt>
                <c:pt idx="79">
                  <c:v>89410.888449976715</c:v>
                </c:pt>
                <c:pt idx="80">
                  <c:v>81795.86855532664</c:v>
                </c:pt>
                <c:pt idx="81">
                  <c:v>83787.804679455934</c:v>
                </c:pt>
                <c:pt idx="82">
                  <c:v>84013.106774612781</c:v>
                </c:pt>
                <c:pt idx="83">
                  <c:v>89372.995156247212</c:v>
                </c:pt>
                <c:pt idx="84">
                  <c:v>98690.235108707639</c:v>
                </c:pt>
                <c:pt idx="85">
                  <c:v>91933.980105048249</c:v>
                </c:pt>
                <c:pt idx="86">
                  <c:v>86209.397378810812</c:v>
                </c:pt>
                <c:pt idx="87">
                  <c:v>80124.213078185945</c:v>
                </c:pt>
                <c:pt idx="88">
                  <c:v>89588.739327171657</c:v>
                </c:pt>
                <c:pt idx="89">
                  <c:v>92321.224069196542</c:v>
                </c:pt>
                <c:pt idx="90">
                  <c:v>89982.879447551735</c:v>
                </c:pt>
                <c:pt idx="91">
                  <c:v>90058.38006880795</c:v>
                </c:pt>
                <c:pt idx="92">
                  <c:v>100895.24560267397</c:v>
                </c:pt>
                <c:pt idx="93">
                  <c:v>105634.91808513715</c:v>
                </c:pt>
                <c:pt idx="94">
                  <c:v>103004.3797508108</c:v>
                </c:pt>
                <c:pt idx="95">
                  <c:v>106392.56933418439</c:v>
                </c:pt>
                <c:pt idx="96">
                  <c:v>92836.130204047484</c:v>
                </c:pt>
                <c:pt idx="97">
                  <c:v>94200.209728905</c:v>
                </c:pt>
                <c:pt idx="98">
                  <c:v>86978.512518742195</c:v>
                </c:pt>
                <c:pt idx="99">
                  <c:v>90998.977586101406</c:v>
                </c:pt>
                <c:pt idx="100">
                  <c:v>93640.636296411743</c:v>
                </c:pt>
                <c:pt idx="101">
                  <c:v>91887.098117058704</c:v>
                </c:pt>
                <c:pt idx="102">
                  <c:v>94071.740580148282</c:v>
                </c:pt>
                <c:pt idx="103">
                  <c:v>90791.869035459516</c:v>
                </c:pt>
                <c:pt idx="104">
                  <c:v>95033.756399044098</c:v>
                </c:pt>
                <c:pt idx="105">
                  <c:v>92597.897786636939</c:v>
                </c:pt>
                <c:pt idx="106">
                  <c:v>86013.300351588405</c:v>
                </c:pt>
                <c:pt idx="107">
                  <c:v>94888.291737773645</c:v>
                </c:pt>
                <c:pt idx="108">
                  <c:v>88223.390717873423</c:v>
                </c:pt>
                <c:pt idx="109">
                  <c:v>81850.177790497808</c:v>
                </c:pt>
                <c:pt idx="110">
                  <c:v>78367.772828682369</c:v>
                </c:pt>
                <c:pt idx="111">
                  <c:v>85888.808901210097</c:v>
                </c:pt>
                <c:pt idx="112">
                  <c:v>91326.430033437733</c:v>
                </c:pt>
                <c:pt idx="113">
                  <c:v>95416.357135572602</c:v>
                </c:pt>
                <c:pt idx="114">
                  <c:v>96179.280047192311</c:v>
                </c:pt>
                <c:pt idx="115">
                  <c:v>99595.446363586481</c:v>
                </c:pt>
                <c:pt idx="116">
                  <c:v>94887.096414738684</c:v>
                </c:pt>
                <c:pt idx="117">
                  <c:v>96279.213186415189</c:v>
                </c:pt>
                <c:pt idx="118">
                  <c:v>100116.94729073389</c:v>
                </c:pt>
                <c:pt idx="119">
                  <c:v>96257.778335427327</c:v>
                </c:pt>
                <c:pt idx="120">
                  <c:v>97174.223134024593</c:v>
                </c:pt>
                <c:pt idx="121">
                  <c:v>91675.102573595243</c:v>
                </c:pt>
                <c:pt idx="122">
                  <c:v>86427.558296659859</c:v>
                </c:pt>
                <c:pt idx="123">
                  <c:v>82685.364924329697</c:v>
                </c:pt>
                <c:pt idx="124">
                  <c:v>79048.998192633371</c:v>
                </c:pt>
                <c:pt idx="125">
                  <c:v>74450.112784141893</c:v>
                </c:pt>
                <c:pt idx="126">
                  <c:v>78474.409977544041</c:v>
                </c:pt>
                <c:pt idx="127">
                  <c:v>79518.660380911853</c:v>
                </c:pt>
                <c:pt idx="128">
                  <c:v>95467.998404085374</c:v>
                </c:pt>
                <c:pt idx="129">
                  <c:v>106519.75771321765</c:v>
                </c:pt>
                <c:pt idx="130">
                  <c:v>99881.945835317369</c:v>
                </c:pt>
                <c:pt idx="131">
                  <c:v>96908.411799605208</c:v>
                </c:pt>
                <c:pt idx="132">
                  <c:v>92019.705370060808</c:v>
                </c:pt>
                <c:pt idx="133">
                  <c:v>98278.769399568235</c:v>
                </c:pt>
                <c:pt idx="134">
                  <c:v>96351.596745632516</c:v>
                </c:pt>
                <c:pt idx="135">
                  <c:v>96131.54370856371</c:v>
                </c:pt>
                <c:pt idx="136">
                  <c:v>88729.144051053328</c:v>
                </c:pt>
                <c:pt idx="137">
                  <c:v>96579.896585883966</c:v>
                </c:pt>
                <c:pt idx="138">
                  <c:v>99564.032557602521</c:v>
                </c:pt>
                <c:pt idx="139">
                  <c:v>95679.639906753451</c:v>
                </c:pt>
                <c:pt idx="140">
                  <c:v>91487.022445823153</c:v>
                </c:pt>
                <c:pt idx="141">
                  <c:v>91603.006326487477</c:v>
                </c:pt>
                <c:pt idx="142">
                  <c:v>98207.642975385941</c:v>
                </c:pt>
                <c:pt idx="143">
                  <c:v>98000.978527114377</c:v>
                </c:pt>
                <c:pt idx="144">
                  <c:v>99165.330124823144</c:v>
                </c:pt>
                <c:pt idx="145">
                  <c:v>95207.575838570425</c:v>
                </c:pt>
                <c:pt idx="146">
                  <c:v>97915.161427733852</c:v>
                </c:pt>
                <c:pt idx="147">
                  <c:v>99631.085941091093</c:v>
                </c:pt>
                <c:pt idx="148">
                  <c:v>100662.90042822849</c:v>
                </c:pt>
                <c:pt idx="149">
                  <c:v>90935.945144856771</c:v>
                </c:pt>
                <c:pt idx="150">
                  <c:v>77470.103205308347</c:v>
                </c:pt>
              </c:numCache>
            </c:numRef>
          </c:val>
          <c:smooth val="0"/>
          <c:extLst>
            <c:ext xmlns:c16="http://schemas.microsoft.com/office/drawing/2014/chart" uri="{C3380CC4-5D6E-409C-BE32-E72D297353CC}">
              <c16:uniqueId val="{00000002-E736-4D08-9D73-77FEC9786A46}"/>
            </c:ext>
          </c:extLst>
        </c:ser>
        <c:ser>
          <c:idx val="3"/>
          <c:order val="3"/>
          <c:tx>
            <c:strRef>
              <c:f>Sheet1!$E$1</c:f>
              <c:strCache>
                <c:ptCount val="1"/>
                <c:pt idx="0">
                  <c:v>Long-term sick</c:v>
                </c:pt>
              </c:strCache>
            </c:strRef>
          </c:tx>
          <c:spPr>
            <a:ln w="28575" cap="rnd">
              <a:solidFill>
                <a:schemeClr val="accent4"/>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Sheet1!$E$2:$E$152</c:f>
              <c:numCache>
                <c:formatCode>#,##0,</c:formatCode>
                <c:ptCount val="151"/>
                <c:pt idx="0">
                  <c:v>1072266.9851119937</c:v>
                </c:pt>
                <c:pt idx="1">
                  <c:v>1071550.3217127456</c:v>
                </c:pt>
                <c:pt idx="2">
                  <c:v>1078246.1642905844</c:v>
                </c:pt>
                <c:pt idx="3">
                  <c:v>1090860.7138837923</c:v>
                </c:pt>
                <c:pt idx="4">
                  <c:v>1088409.6485400111</c:v>
                </c:pt>
                <c:pt idx="5">
                  <c:v>1077401.4761949722</c:v>
                </c:pt>
                <c:pt idx="6">
                  <c:v>1070656.2996586382</c:v>
                </c:pt>
                <c:pt idx="7">
                  <c:v>1075383.3831377421</c:v>
                </c:pt>
                <c:pt idx="8">
                  <c:v>1057593.2936825037</c:v>
                </c:pt>
                <c:pt idx="9">
                  <c:v>1048071.2148276899</c:v>
                </c:pt>
                <c:pt idx="10">
                  <c:v>1036286.4751091873</c:v>
                </c:pt>
                <c:pt idx="11">
                  <c:v>1024472.8165661716</c:v>
                </c:pt>
                <c:pt idx="12">
                  <c:v>1029019.264568297</c:v>
                </c:pt>
                <c:pt idx="13">
                  <c:v>1035967.3794372056</c:v>
                </c:pt>
                <c:pt idx="14">
                  <c:v>1031391.4946399679</c:v>
                </c:pt>
                <c:pt idx="15">
                  <c:v>1024887.8140926168</c:v>
                </c:pt>
                <c:pt idx="16">
                  <c:v>1017551.3663919534</c:v>
                </c:pt>
                <c:pt idx="17">
                  <c:v>1031476.0565812846</c:v>
                </c:pt>
                <c:pt idx="18">
                  <c:v>1042875.2962177669</c:v>
                </c:pt>
                <c:pt idx="19">
                  <c:v>1057492.7220043531</c:v>
                </c:pt>
                <c:pt idx="20">
                  <c:v>1064053.7476360358</c:v>
                </c:pt>
                <c:pt idx="21">
                  <c:v>1045117.8016553422</c:v>
                </c:pt>
                <c:pt idx="22">
                  <c:v>1035800.6131171316</c:v>
                </c:pt>
                <c:pt idx="23">
                  <c:v>1071892.8837996339</c:v>
                </c:pt>
                <c:pt idx="24">
                  <c:v>1069949.9510680758</c:v>
                </c:pt>
                <c:pt idx="25">
                  <c:v>1076080.9102405375</c:v>
                </c:pt>
                <c:pt idx="26">
                  <c:v>1080936.1694795629</c:v>
                </c:pt>
                <c:pt idx="27">
                  <c:v>1077116.1966893065</c:v>
                </c:pt>
                <c:pt idx="28">
                  <c:v>1080481.8125380033</c:v>
                </c:pt>
                <c:pt idx="29">
                  <c:v>1047959.2162164665</c:v>
                </c:pt>
                <c:pt idx="30">
                  <c:v>1042864.091658641</c:v>
                </c:pt>
                <c:pt idx="31">
                  <c:v>1040256.2288828694</c:v>
                </c:pt>
                <c:pt idx="32">
                  <c:v>1040848.8274742682</c:v>
                </c:pt>
                <c:pt idx="33">
                  <c:v>1023373.5787957564</c:v>
                </c:pt>
                <c:pt idx="34">
                  <c:v>1020533.1670389832</c:v>
                </c:pt>
                <c:pt idx="35">
                  <c:v>1010914.2045045693</c:v>
                </c:pt>
                <c:pt idx="36">
                  <c:v>1017510.5849612949</c:v>
                </c:pt>
                <c:pt idx="37">
                  <c:v>1002511.3283917701</c:v>
                </c:pt>
                <c:pt idx="38">
                  <c:v>1008077.4822809582</c:v>
                </c:pt>
                <c:pt idx="39">
                  <c:v>1021041.9381803419</c:v>
                </c:pt>
                <c:pt idx="40">
                  <c:v>1011483.4562690113</c:v>
                </c:pt>
                <c:pt idx="41">
                  <c:v>1016050.179511953</c:v>
                </c:pt>
                <c:pt idx="42">
                  <c:v>997094.13148130954</c:v>
                </c:pt>
                <c:pt idx="43">
                  <c:v>978716.62900709221</c:v>
                </c:pt>
                <c:pt idx="44">
                  <c:v>1004724.2124526578</c:v>
                </c:pt>
                <c:pt idx="45">
                  <c:v>1011405.9906896041</c:v>
                </c:pt>
                <c:pt idx="46">
                  <c:v>1015182.2720264695</c:v>
                </c:pt>
                <c:pt idx="47">
                  <c:v>998793.65085659362</c:v>
                </c:pt>
                <c:pt idx="48">
                  <c:v>1005778.494567018</c:v>
                </c:pt>
                <c:pt idx="49">
                  <c:v>1012326.5617563869</c:v>
                </c:pt>
                <c:pt idx="50">
                  <c:v>1010196.7204259455</c:v>
                </c:pt>
                <c:pt idx="51">
                  <c:v>1004764.4085187631</c:v>
                </c:pt>
                <c:pt idx="52">
                  <c:v>1020188.8450765888</c:v>
                </c:pt>
                <c:pt idx="53">
                  <c:v>1018602.6790822957</c:v>
                </c:pt>
                <c:pt idx="54">
                  <c:v>1026251.2900594336</c:v>
                </c:pt>
                <c:pt idx="55">
                  <c:v>1031536.6159422462</c:v>
                </c:pt>
                <c:pt idx="56">
                  <c:v>1028510.6802421152</c:v>
                </c:pt>
                <c:pt idx="57">
                  <c:v>1018832.4993585224</c:v>
                </c:pt>
                <c:pt idx="58">
                  <c:v>1014295.0688754304</c:v>
                </c:pt>
                <c:pt idx="59">
                  <c:v>1022313.9705143154</c:v>
                </c:pt>
                <c:pt idx="60">
                  <c:v>1032712.2197217764</c:v>
                </c:pt>
                <c:pt idx="61">
                  <c:v>1040221.119790328</c:v>
                </c:pt>
                <c:pt idx="62">
                  <c:v>1060368.6701824602</c:v>
                </c:pt>
                <c:pt idx="63">
                  <c:v>1067495.40852607</c:v>
                </c:pt>
                <c:pt idx="64">
                  <c:v>1063770.0058067732</c:v>
                </c:pt>
                <c:pt idx="65">
                  <c:v>1073498.5673418604</c:v>
                </c:pt>
                <c:pt idx="66">
                  <c:v>1073376.8634003054</c:v>
                </c:pt>
                <c:pt idx="67">
                  <c:v>1071203.282055821</c:v>
                </c:pt>
                <c:pt idx="68">
                  <c:v>1080492.2469078093</c:v>
                </c:pt>
                <c:pt idx="69">
                  <c:v>1087406.0785901172</c:v>
                </c:pt>
                <c:pt idx="70">
                  <c:v>1101325.7698612018</c:v>
                </c:pt>
                <c:pt idx="71">
                  <c:v>1085656.3722520906</c:v>
                </c:pt>
                <c:pt idx="72">
                  <c:v>1082922.0559006243</c:v>
                </c:pt>
                <c:pt idx="73">
                  <c:v>1076851.8770928811</c:v>
                </c:pt>
                <c:pt idx="74">
                  <c:v>1060099.9858169011</c:v>
                </c:pt>
                <c:pt idx="75">
                  <c:v>1058082.4239794756</c:v>
                </c:pt>
                <c:pt idx="76">
                  <c:v>1052183.4825723644</c:v>
                </c:pt>
                <c:pt idx="77">
                  <c:v>1055917.9967961684</c:v>
                </c:pt>
                <c:pt idx="78">
                  <c:v>1046296.8942882305</c:v>
                </c:pt>
                <c:pt idx="79">
                  <c:v>1037301.7285399752</c:v>
                </c:pt>
                <c:pt idx="80">
                  <c:v>1031106.7655953685</c:v>
                </c:pt>
                <c:pt idx="81">
                  <c:v>1009841.9170084753</c:v>
                </c:pt>
                <c:pt idx="82">
                  <c:v>1035770.5755776181</c:v>
                </c:pt>
                <c:pt idx="83">
                  <c:v>1032424.5511443325</c:v>
                </c:pt>
                <c:pt idx="84">
                  <c:v>1043668.4890610027</c:v>
                </c:pt>
                <c:pt idx="85">
                  <c:v>1029964.9800334546</c:v>
                </c:pt>
                <c:pt idx="86">
                  <c:v>1036772.2785723915</c:v>
                </c:pt>
                <c:pt idx="87">
                  <c:v>1025556.4131952765</c:v>
                </c:pt>
                <c:pt idx="88">
                  <c:v>1026499.2158954415</c:v>
                </c:pt>
                <c:pt idx="89">
                  <c:v>1026135.7049836433</c:v>
                </c:pt>
                <c:pt idx="90">
                  <c:v>1039201.170071429</c:v>
                </c:pt>
                <c:pt idx="91">
                  <c:v>1034560.8012651772</c:v>
                </c:pt>
                <c:pt idx="92">
                  <c:v>1020267.047045319</c:v>
                </c:pt>
                <c:pt idx="93">
                  <c:v>1019554.6534999554</c:v>
                </c:pt>
                <c:pt idx="94">
                  <c:v>1025772.3009586188</c:v>
                </c:pt>
                <c:pt idx="95">
                  <c:v>1030394.5138983106</c:v>
                </c:pt>
                <c:pt idx="96">
                  <c:v>1029797.7376259001</c:v>
                </c:pt>
                <c:pt idx="97">
                  <c:v>1025155.0751472312</c:v>
                </c:pt>
                <c:pt idx="98">
                  <c:v>1030326.3055105169</c:v>
                </c:pt>
                <c:pt idx="99">
                  <c:v>1029946.039544998</c:v>
                </c:pt>
                <c:pt idx="100">
                  <c:v>1026614.1138122587</c:v>
                </c:pt>
                <c:pt idx="101">
                  <c:v>1036614.6425425874</c:v>
                </c:pt>
                <c:pt idx="102">
                  <c:v>1024648.3764967584</c:v>
                </c:pt>
                <c:pt idx="103">
                  <c:v>1029367.2502831292</c:v>
                </c:pt>
                <c:pt idx="104">
                  <c:v>1043253.979417738</c:v>
                </c:pt>
                <c:pt idx="105">
                  <c:v>1056533.7182063123</c:v>
                </c:pt>
                <c:pt idx="106">
                  <c:v>1054479.5193452355</c:v>
                </c:pt>
                <c:pt idx="107">
                  <c:v>1039321.6857067012</c:v>
                </c:pt>
                <c:pt idx="108">
                  <c:v>1049735.3504075699</c:v>
                </c:pt>
                <c:pt idx="109">
                  <c:v>1040358.5704057565</c:v>
                </c:pt>
                <c:pt idx="110">
                  <c:v>1068697.7751451393</c:v>
                </c:pt>
                <c:pt idx="111">
                  <c:v>1080774.7801593272</c:v>
                </c:pt>
                <c:pt idx="112">
                  <c:v>1083681.2658595159</c:v>
                </c:pt>
                <c:pt idx="113">
                  <c:v>1106861.4880213179</c:v>
                </c:pt>
                <c:pt idx="114">
                  <c:v>1096265.2841786006</c:v>
                </c:pt>
                <c:pt idx="115">
                  <c:v>1110652.4346405377</c:v>
                </c:pt>
                <c:pt idx="116">
                  <c:v>1104097.1224596323</c:v>
                </c:pt>
                <c:pt idx="117">
                  <c:v>1110522.1841832066</c:v>
                </c:pt>
                <c:pt idx="118">
                  <c:v>1138972.5127879516</c:v>
                </c:pt>
                <c:pt idx="119">
                  <c:v>1138688.8458048573</c:v>
                </c:pt>
                <c:pt idx="120">
                  <c:v>1163580.8681873549</c:v>
                </c:pt>
                <c:pt idx="121">
                  <c:v>1177308.6048026904</c:v>
                </c:pt>
                <c:pt idx="122">
                  <c:v>1174404.9453269313</c:v>
                </c:pt>
                <c:pt idx="123">
                  <c:v>1171916.7349256664</c:v>
                </c:pt>
                <c:pt idx="124">
                  <c:v>1176244.788515941</c:v>
                </c:pt>
                <c:pt idx="125">
                  <c:v>1190203.4468749966</c:v>
                </c:pt>
                <c:pt idx="126">
                  <c:v>1185786.9791175488</c:v>
                </c:pt>
                <c:pt idx="127">
                  <c:v>1179768.9812150197</c:v>
                </c:pt>
                <c:pt idx="128">
                  <c:v>1136647.1434973527</c:v>
                </c:pt>
                <c:pt idx="129">
                  <c:v>1172940.5120570443</c:v>
                </c:pt>
                <c:pt idx="130">
                  <c:v>1170761.7984958896</c:v>
                </c:pt>
                <c:pt idx="131">
                  <c:v>1161025.696444859</c:v>
                </c:pt>
                <c:pt idx="132">
                  <c:v>1165320.7102044628</c:v>
                </c:pt>
                <c:pt idx="133">
                  <c:v>1148199.3192314359</c:v>
                </c:pt>
                <c:pt idx="134">
                  <c:v>1168718.8521462036</c:v>
                </c:pt>
                <c:pt idx="135">
                  <c:v>1163731.9469487122</c:v>
                </c:pt>
                <c:pt idx="136">
                  <c:v>1193305.8653099381</c:v>
                </c:pt>
                <c:pt idx="137">
                  <c:v>1213821.7127982893</c:v>
                </c:pt>
                <c:pt idx="138">
                  <c:v>1211044.2269251151</c:v>
                </c:pt>
                <c:pt idx="139">
                  <c:v>1228954.4877325448</c:v>
                </c:pt>
                <c:pt idx="140">
                  <c:v>1260359.978854185</c:v>
                </c:pt>
                <c:pt idx="141">
                  <c:v>1247867.5844272857</c:v>
                </c:pt>
                <c:pt idx="142">
                  <c:v>1252821.4066143727</c:v>
                </c:pt>
                <c:pt idx="143">
                  <c:v>1249793.2465315678</c:v>
                </c:pt>
                <c:pt idx="144">
                  <c:v>1236904.3527940756</c:v>
                </c:pt>
                <c:pt idx="145">
                  <c:v>1231243.6248247491</c:v>
                </c:pt>
                <c:pt idx="146">
                  <c:v>1214649.9251211875</c:v>
                </c:pt>
                <c:pt idx="147">
                  <c:v>1251472.2505151643</c:v>
                </c:pt>
                <c:pt idx="148">
                  <c:v>1304418.9968737399</c:v>
                </c:pt>
                <c:pt idx="149">
                  <c:v>1317350.4456577322</c:v>
                </c:pt>
                <c:pt idx="150">
                  <c:v>1351976.5767998316</c:v>
                </c:pt>
              </c:numCache>
            </c:numRef>
          </c:val>
          <c:smooth val="0"/>
          <c:extLst>
            <c:ext xmlns:c16="http://schemas.microsoft.com/office/drawing/2014/chart" uri="{C3380CC4-5D6E-409C-BE32-E72D297353CC}">
              <c16:uniqueId val="{00000004-E736-4D08-9D73-77FEC9786A46}"/>
            </c:ext>
          </c:extLst>
        </c:ser>
        <c:ser>
          <c:idx val="4"/>
          <c:order val="4"/>
          <c:tx>
            <c:strRef>
              <c:f>Sheet1!$F$1</c:f>
              <c:strCache>
                <c:ptCount val="1"/>
                <c:pt idx="0">
                  <c:v>Discouraged workers1</c:v>
                </c:pt>
              </c:strCache>
            </c:strRef>
          </c:tx>
          <c:spPr>
            <a:ln w="28575" cap="rnd">
              <a:solidFill>
                <a:srgbClr val="FFC000"/>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Sheet1!$F$2:$F$152</c:f>
              <c:numCache>
                <c:formatCode>#,##0,</c:formatCode>
                <c:ptCount val="151"/>
                <c:pt idx="0">
                  <c:v>27900.205575292548</c:v>
                </c:pt>
                <c:pt idx="1">
                  <c:v>33292.177536198273</c:v>
                </c:pt>
                <c:pt idx="2">
                  <c:v>28376.031039385005</c:v>
                </c:pt>
                <c:pt idx="3">
                  <c:v>29972.11519628793</c:v>
                </c:pt>
                <c:pt idx="4">
                  <c:v>25633.015364698742</c:v>
                </c:pt>
                <c:pt idx="5">
                  <c:v>29593.757224199093</c:v>
                </c:pt>
                <c:pt idx="6">
                  <c:v>30155.502478064649</c:v>
                </c:pt>
                <c:pt idx="7">
                  <c:v>33323.732982653877</c:v>
                </c:pt>
                <c:pt idx="8">
                  <c:v>35264.049652922695</c:v>
                </c:pt>
                <c:pt idx="9">
                  <c:v>34961.015926007422</c:v>
                </c:pt>
                <c:pt idx="10">
                  <c:v>29903.679803860734</c:v>
                </c:pt>
                <c:pt idx="11">
                  <c:v>33003.233111861053</c:v>
                </c:pt>
                <c:pt idx="12">
                  <c:v>32495.071486811543</c:v>
                </c:pt>
                <c:pt idx="13">
                  <c:v>37310.225437270179</c:v>
                </c:pt>
                <c:pt idx="14">
                  <c:v>34569.458226185307</c:v>
                </c:pt>
                <c:pt idx="15">
                  <c:v>35040.21579939653</c:v>
                </c:pt>
                <c:pt idx="16">
                  <c:v>33084.635930545941</c:v>
                </c:pt>
                <c:pt idx="17">
                  <c:v>33658.623847591145</c:v>
                </c:pt>
                <c:pt idx="18">
                  <c:v>30321.422869272556</c:v>
                </c:pt>
                <c:pt idx="19">
                  <c:v>29639.138822812998</c:v>
                </c:pt>
                <c:pt idx="20">
                  <c:v>27040.746170411538</c:v>
                </c:pt>
                <c:pt idx="21">
                  <c:v>26058.670298257133</c:v>
                </c:pt>
                <c:pt idx="22">
                  <c:v>30367.295683436179</c:v>
                </c:pt>
                <c:pt idx="23">
                  <c:v>31487.860434537768</c:v>
                </c:pt>
                <c:pt idx="24">
                  <c:v>35545.491868383906</c:v>
                </c:pt>
                <c:pt idx="25">
                  <c:v>33572.071710543489</c:v>
                </c:pt>
                <c:pt idx="26">
                  <c:v>36993.494132738211</c:v>
                </c:pt>
                <c:pt idx="27">
                  <c:v>36771.217329814295</c:v>
                </c:pt>
                <c:pt idx="28">
                  <c:v>36026.309316658866</c:v>
                </c:pt>
                <c:pt idx="29">
                  <c:v>37022.684432544731</c:v>
                </c:pt>
                <c:pt idx="30">
                  <c:v>31870.049249488835</c:v>
                </c:pt>
                <c:pt idx="31">
                  <c:v>28932.728196791992</c:v>
                </c:pt>
                <c:pt idx="32">
                  <c:v>28451.617843659707</c:v>
                </c:pt>
                <c:pt idx="33">
                  <c:v>31611.871010809042</c:v>
                </c:pt>
                <c:pt idx="34">
                  <c:v>32549.765742258478</c:v>
                </c:pt>
                <c:pt idx="35">
                  <c:v>29575.172836434609</c:v>
                </c:pt>
                <c:pt idx="36">
                  <c:v>32640.832480865567</c:v>
                </c:pt>
                <c:pt idx="37">
                  <c:v>31412.31097416834</c:v>
                </c:pt>
                <c:pt idx="38">
                  <c:v>30021.2911456773</c:v>
                </c:pt>
                <c:pt idx="39">
                  <c:v>24912.798061065729</c:v>
                </c:pt>
                <c:pt idx="40">
                  <c:v>24482.806381348724</c:v>
                </c:pt>
                <c:pt idx="41">
                  <c:v>26046.214843905469</c:v>
                </c:pt>
                <c:pt idx="42">
                  <c:v>30046.456320108835</c:v>
                </c:pt>
                <c:pt idx="43">
                  <c:v>26969.24993937456</c:v>
                </c:pt>
                <c:pt idx="44">
                  <c:v>25930.872697983057</c:v>
                </c:pt>
                <c:pt idx="45">
                  <c:v>25768.481342837906</c:v>
                </c:pt>
                <c:pt idx="46">
                  <c:v>24739.243085054379</c:v>
                </c:pt>
                <c:pt idx="47">
                  <c:v>24144.879373270272</c:v>
                </c:pt>
                <c:pt idx="48">
                  <c:v>18423.12568193956</c:v>
                </c:pt>
                <c:pt idx="49">
                  <c:v>18625.453801588865</c:v>
                </c:pt>
                <c:pt idx="50">
                  <c:v>13838.583190812404</c:v>
                </c:pt>
                <c:pt idx="51">
                  <c:v>16257.275290813235</c:v>
                </c:pt>
                <c:pt idx="52">
                  <c:v>17829.400837911875</c:v>
                </c:pt>
                <c:pt idx="53">
                  <c:v>23629.446361023216</c:v>
                </c:pt>
                <c:pt idx="54">
                  <c:v>23191.744366150033</c:v>
                </c:pt>
                <c:pt idx="55">
                  <c:v>26887.669881177339</c:v>
                </c:pt>
                <c:pt idx="56">
                  <c:v>21591.663537076511</c:v>
                </c:pt>
                <c:pt idx="57">
                  <c:v>22353.858002962894</c:v>
                </c:pt>
                <c:pt idx="58">
                  <c:v>19370.753098080771</c:v>
                </c:pt>
                <c:pt idx="59">
                  <c:v>17266.195250205554</c:v>
                </c:pt>
                <c:pt idx="60">
                  <c:v>17404.098598771365</c:v>
                </c:pt>
                <c:pt idx="61">
                  <c:v>18500.662790116523</c:v>
                </c:pt>
                <c:pt idx="62">
                  <c:v>18942.892208196055</c:v>
                </c:pt>
                <c:pt idx="63">
                  <c:v>14409.621255776308</c:v>
                </c:pt>
                <c:pt idx="64">
                  <c:v>14626.049965738064</c:v>
                </c:pt>
                <c:pt idx="65">
                  <c:v>16893.827513489938</c:v>
                </c:pt>
                <c:pt idx="66">
                  <c:v>15933.92081677707</c:v>
                </c:pt>
                <c:pt idx="67">
                  <c:v>15277.626858405845</c:v>
                </c:pt>
                <c:pt idx="68">
                  <c:v>14428.996891560055</c:v>
                </c:pt>
                <c:pt idx="69">
                  <c:v>14056.189389349227</c:v>
                </c:pt>
                <c:pt idx="70">
                  <c:v>10908.737742595909</c:v>
                </c:pt>
                <c:pt idx="71">
                  <c:v>12651.188072707671</c:v>
                </c:pt>
                <c:pt idx="72">
                  <c:v>12300.828157982662</c:v>
                </c:pt>
                <c:pt idx="73">
                  <c:v>15653.578293976474</c:v>
                </c:pt>
                <c:pt idx="74">
                  <c:v>13295.320308352437</c:v>
                </c:pt>
                <c:pt idx="75">
                  <c:v>18583.058726971725</c:v>
                </c:pt>
                <c:pt idx="76">
                  <c:v>16436.75756550171</c:v>
                </c:pt>
                <c:pt idx="77">
                  <c:v>18476.535051461266</c:v>
                </c:pt>
                <c:pt idx="78">
                  <c:v>13513.681362773566</c:v>
                </c:pt>
                <c:pt idx="79">
                  <c:v>15016.521975138639</c:v>
                </c:pt>
                <c:pt idx="80">
                  <c:v>14429.607509499585</c:v>
                </c:pt>
                <c:pt idx="81">
                  <c:v>15451.215766653468</c:v>
                </c:pt>
                <c:pt idx="82">
                  <c:v>15985.903218441086</c:v>
                </c:pt>
                <c:pt idx="83">
                  <c:v>17879.70936226406</c:v>
                </c:pt>
                <c:pt idx="84">
                  <c:v>17958.135607248947</c:v>
                </c:pt>
                <c:pt idx="85">
                  <c:v>17661.945027937396</c:v>
                </c:pt>
                <c:pt idx="86">
                  <c:v>16584.015459061418</c:v>
                </c:pt>
                <c:pt idx="87">
                  <c:v>15460.387931413521</c:v>
                </c:pt>
                <c:pt idx="88">
                  <c:v>15913.864778587069</c:v>
                </c:pt>
                <c:pt idx="89">
                  <c:v>14134.47982938421</c:v>
                </c:pt>
                <c:pt idx="90">
                  <c:v>17068.84261437325</c:v>
                </c:pt>
                <c:pt idx="91">
                  <c:v>17797.437300734538</c:v>
                </c:pt>
                <c:pt idx="92">
                  <c:v>15845.843524076388</c:v>
                </c:pt>
                <c:pt idx="93">
                  <c:v>16565.825770509793</c:v>
                </c:pt>
                <c:pt idx="94">
                  <c:v>14171.368899304274</c:v>
                </c:pt>
                <c:pt idx="95">
                  <c:v>17052.616838190726</c:v>
                </c:pt>
                <c:pt idx="96">
                  <c:v>15255.856639814272</c:v>
                </c:pt>
                <c:pt idx="97">
                  <c:v>14584.532191690128</c:v>
                </c:pt>
                <c:pt idx="98">
                  <c:v>11068.730465248134</c:v>
                </c:pt>
                <c:pt idx="99">
                  <c:v>11170.679711871569</c:v>
                </c:pt>
                <c:pt idx="100">
                  <c:v>12682.753252772447</c:v>
                </c:pt>
                <c:pt idx="101">
                  <c:v>14037.365437744782</c:v>
                </c:pt>
                <c:pt idx="102">
                  <c:v>11128.769033991373</c:v>
                </c:pt>
                <c:pt idx="103">
                  <c:v>9759.9135173401264</c:v>
                </c:pt>
                <c:pt idx="104">
                  <c:v>11461.911552169106</c:v>
                </c:pt>
                <c:pt idx="105">
                  <c:v>12476.524578820778</c:v>
                </c:pt>
                <c:pt idx="106">
                  <c:v>12436.592950298382</c:v>
                </c:pt>
                <c:pt idx="107">
                  <c:v>10233.049146630288</c:v>
                </c:pt>
                <c:pt idx="108">
                  <c:v>9330.3227125984831</c:v>
                </c:pt>
                <c:pt idx="109">
                  <c:v>9262.8481951409776</c:v>
                </c:pt>
                <c:pt idx="110">
                  <c:v>10750.365445497315</c:v>
                </c:pt>
                <c:pt idx="111">
                  <c:v>11743.013391258592</c:v>
                </c:pt>
                <c:pt idx="112">
                  <c:v>16266.822285202801</c:v>
                </c:pt>
                <c:pt idx="113">
                  <c:v>15266.252766524751</c:v>
                </c:pt>
                <c:pt idx="114">
                  <c:v>16583.156012794192</c:v>
                </c:pt>
                <c:pt idx="115">
                  <c:v>13843.465675067187</c:v>
                </c:pt>
                <c:pt idx="116">
                  <c:v>12822.828195283024</c:v>
                </c:pt>
                <c:pt idx="117">
                  <c:v>12773.692229885462</c:v>
                </c:pt>
                <c:pt idx="118">
                  <c:v>11514.256028755924</c:v>
                </c:pt>
                <c:pt idx="119">
                  <c:v>11485.454476314122</c:v>
                </c:pt>
                <c:pt idx="120">
                  <c:v>12176.977558213153</c:v>
                </c:pt>
                <c:pt idx="121">
                  <c:v>13717.938587103017</c:v>
                </c:pt>
                <c:pt idx="122">
                  <c:v>19543.036929010283</c:v>
                </c:pt>
                <c:pt idx="123">
                  <c:v>29217.247873052082</c:v>
                </c:pt>
                <c:pt idx="124">
                  <c:v>30259.122034088501</c:v>
                </c:pt>
                <c:pt idx="125">
                  <c:v>24635.839678223398</c:v>
                </c:pt>
                <c:pt idx="126">
                  <c:v>18415.319703623707</c:v>
                </c:pt>
                <c:pt idx="127">
                  <c:v>21823.889289174353</c:v>
                </c:pt>
                <c:pt idx="128">
                  <c:v>29072.152765206847</c:v>
                </c:pt>
                <c:pt idx="129">
                  <c:v>28438.322957948418</c:v>
                </c:pt>
                <c:pt idx="130">
                  <c:v>34113.389801167956</c:v>
                </c:pt>
                <c:pt idx="131">
                  <c:v>35534.389239504337</c:v>
                </c:pt>
                <c:pt idx="132">
                  <c:v>33820.52086343064</c:v>
                </c:pt>
                <c:pt idx="133">
                  <c:v>30159.713774541025</c:v>
                </c:pt>
                <c:pt idx="134">
                  <c:v>32019.772279221019</c:v>
                </c:pt>
                <c:pt idx="135">
                  <c:v>30686.294500321041</c:v>
                </c:pt>
                <c:pt idx="136">
                  <c:v>25278.494168773301</c:v>
                </c:pt>
                <c:pt idx="137">
                  <c:v>19318.880198714352</c:v>
                </c:pt>
                <c:pt idx="138">
                  <c:v>16596.724901007441</c:v>
                </c:pt>
                <c:pt idx="139">
                  <c:v>14317.871805828816</c:v>
                </c:pt>
                <c:pt idx="140">
                  <c:v>12159.356292186802</c:v>
                </c:pt>
                <c:pt idx="141">
                  <c:v>12614.92669135365</c:v>
                </c:pt>
                <c:pt idx="142">
                  <c:v>11384.129684953919</c:v>
                </c:pt>
                <c:pt idx="143">
                  <c:v>11210.115095444477</c:v>
                </c:pt>
                <c:pt idx="144">
                  <c:v>11688.086531653136</c:v>
                </c:pt>
                <c:pt idx="145">
                  <c:v>11133.605608235166</c:v>
                </c:pt>
                <c:pt idx="146">
                  <c:v>6715.9673599336566</c:v>
                </c:pt>
                <c:pt idx="147">
                  <c:v>7323.4795878169652</c:v>
                </c:pt>
                <c:pt idx="148">
                  <c:v>8320.5359427233343</c:v>
                </c:pt>
                <c:pt idx="149">
                  <c:v>9832.7381280610844</c:v>
                </c:pt>
                <c:pt idx="150">
                  <c:v>7556.8341142721001</c:v>
                </c:pt>
              </c:numCache>
            </c:numRef>
          </c:val>
          <c:smooth val="0"/>
          <c:extLst>
            <c:ext xmlns:c16="http://schemas.microsoft.com/office/drawing/2014/chart" uri="{C3380CC4-5D6E-409C-BE32-E72D297353CC}">
              <c16:uniqueId val="{00000005-E736-4D08-9D73-77FEC9786A46}"/>
            </c:ext>
          </c:extLst>
        </c:ser>
        <c:ser>
          <c:idx val="5"/>
          <c:order val="5"/>
          <c:tx>
            <c:strRef>
              <c:f>Sheet1!$G$1</c:f>
              <c:strCache>
                <c:ptCount val="1"/>
                <c:pt idx="0">
                  <c:v>Retired</c:v>
                </c:pt>
              </c:strCache>
            </c:strRef>
          </c:tx>
          <c:spPr>
            <a:ln w="28575" cap="rnd">
              <a:solidFill>
                <a:srgbClr val="002060"/>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Sheet1!$G$2:$G$152</c:f>
              <c:numCache>
                <c:formatCode>#,##0,</c:formatCode>
                <c:ptCount val="151"/>
                <c:pt idx="0">
                  <c:v>1073856.197362998</c:v>
                </c:pt>
                <c:pt idx="1">
                  <c:v>1064962.3047621003</c:v>
                </c:pt>
                <c:pt idx="2">
                  <c:v>1057538.8667082165</c:v>
                </c:pt>
                <c:pt idx="3">
                  <c:v>1054407.1185816855</c:v>
                </c:pt>
                <c:pt idx="4">
                  <c:v>1058109.7466987418</c:v>
                </c:pt>
                <c:pt idx="5">
                  <c:v>1068429.8865424583</c:v>
                </c:pt>
                <c:pt idx="6">
                  <c:v>1064641.415230368</c:v>
                </c:pt>
                <c:pt idx="7">
                  <c:v>1064965.3667579473</c:v>
                </c:pt>
                <c:pt idx="8">
                  <c:v>1087462.4844518492</c:v>
                </c:pt>
                <c:pt idx="9">
                  <c:v>1102541.9247539823</c:v>
                </c:pt>
                <c:pt idx="10">
                  <c:v>1101328.1678324873</c:v>
                </c:pt>
                <c:pt idx="11">
                  <c:v>1090441.8478825595</c:v>
                </c:pt>
                <c:pt idx="12">
                  <c:v>1085685.9009178365</c:v>
                </c:pt>
                <c:pt idx="13">
                  <c:v>1090102.4900643432</c:v>
                </c:pt>
                <c:pt idx="14">
                  <c:v>1098966.7147503006</c:v>
                </c:pt>
                <c:pt idx="15">
                  <c:v>1096161.7373466417</c:v>
                </c:pt>
                <c:pt idx="16">
                  <c:v>1090757.1108900546</c:v>
                </c:pt>
                <c:pt idx="17">
                  <c:v>1076293.8349893701</c:v>
                </c:pt>
                <c:pt idx="18">
                  <c:v>1065579.2452320303</c:v>
                </c:pt>
                <c:pt idx="19">
                  <c:v>1075211.8461310058</c:v>
                </c:pt>
                <c:pt idx="20">
                  <c:v>1058819.7000799445</c:v>
                </c:pt>
                <c:pt idx="21">
                  <c:v>1056066.5234800337</c:v>
                </c:pt>
                <c:pt idx="22">
                  <c:v>1044134.6998830647</c:v>
                </c:pt>
                <c:pt idx="23">
                  <c:v>1027786.2859134682</c:v>
                </c:pt>
                <c:pt idx="24">
                  <c:v>1014247.1562980894</c:v>
                </c:pt>
                <c:pt idx="25">
                  <c:v>1004928.8624911605</c:v>
                </c:pt>
                <c:pt idx="26">
                  <c:v>999782.84008142748</c:v>
                </c:pt>
                <c:pt idx="27">
                  <c:v>991020.42856314767</c:v>
                </c:pt>
                <c:pt idx="28">
                  <c:v>960328.20372967084</c:v>
                </c:pt>
                <c:pt idx="29">
                  <c:v>963545.40273175703</c:v>
                </c:pt>
                <c:pt idx="30">
                  <c:v>963062.77273553796</c:v>
                </c:pt>
                <c:pt idx="31">
                  <c:v>968308.48936274496</c:v>
                </c:pt>
                <c:pt idx="32">
                  <c:v>944057.68587314303</c:v>
                </c:pt>
                <c:pt idx="33">
                  <c:v>921514.61420903204</c:v>
                </c:pt>
                <c:pt idx="34">
                  <c:v>921330.49810798082</c:v>
                </c:pt>
                <c:pt idx="35">
                  <c:v>920777.89495738666</c:v>
                </c:pt>
                <c:pt idx="36">
                  <c:v>921431.59344025876</c:v>
                </c:pt>
                <c:pt idx="37">
                  <c:v>919323.17655293306</c:v>
                </c:pt>
                <c:pt idx="38">
                  <c:v>900085.78613847797</c:v>
                </c:pt>
                <c:pt idx="39">
                  <c:v>894083.24586478493</c:v>
                </c:pt>
                <c:pt idx="40">
                  <c:v>882739.76300847542</c:v>
                </c:pt>
                <c:pt idx="41">
                  <c:v>885322.25866317097</c:v>
                </c:pt>
                <c:pt idx="42">
                  <c:v>882785.05949353881</c:v>
                </c:pt>
                <c:pt idx="43">
                  <c:v>882601.18009569915</c:v>
                </c:pt>
                <c:pt idx="44">
                  <c:v>888968.51134576753</c:v>
                </c:pt>
                <c:pt idx="45">
                  <c:v>876505.80006520136</c:v>
                </c:pt>
                <c:pt idx="46">
                  <c:v>865935.97879622469</c:v>
                </c:pt>
                <c:pt idx="47">
                  <c:v>862052.01530870562</c:v>
                </c:pt>
                <c:pt idx="48">
                  <c:v>863909.29601148504</c:v>
                </c:pt>
                <c:pt idx="49">
                  <c:v>856026.76280933688</c:v>
                </c:pt>
                <c:pt idx="50">
                  <c:v>836523.80132415704</c:v>
                </c:pt>
                <c:pt idx="51">
                  <c:v>851485.49403795647</c:v>
                </c:pt>
                <c:pt idx="52">
                  <c:v>859978.72057286778</c:v>
                </c:pt>
                <c:pt idx="53">
                  <c:v>864150.94925610675</c:v>
                </c:pt>
                <c:pt idx="54">
                  <c:v>849832.55247034458</c:v>
                </c:pt>
                <c:pt idx="55">
                  <c:v>837314.11467181437</c:v>
                </c:pt>
                <c:pt idx="56">
                  <c:v>825934.92718106939</c:v>
                </c:pt>
                <c:pt idx="57">
                  <c:v>818678.79487256031</c:v>
                </c:pt>
                <c:pt idx="58">
                  <c:v>812863.93913935963</c:v>
                </c:pt>
                <c:pt idx="59">
                  <c:v>809923.0321419203</c:v>
                </c:pt>
                <c:pt idx="60">
                  <c:v>805989.62712853507</c:v>
                </c:pt>
                <c:pt idx="61">
                  <c:v>814090.84095707478</c:v>
                </c:pt>
                <c:pt idx="62">
                  <c:v>797925.16454171471</c:v>
                </c:pt>
                <c:pt idx="63">
                  <c:v>786018.8853907322</c:v>
                </c:pt>
                <c:pt idx="64">
                  <c:v>771541.1032981415</c:v>
                </c:pt>
                <c:pt idx="65">
                  <c:v>769219.67708337656</c:v>
                </c:pt>
                <c:pt idx="66">
                  <c:v>760475.24650830298</c:v>
                </c:pt>
                <c:pt idx="67">
                  <c:v>753500.59897915111</c:v>
                </c:pt>
                <c:pt idx="68">
                  <c:v>745639.42735571903</c:v>
                </c:pt>
                <c:pt idx="69">
                  <c:v>737798.73873469152</c:v>
                </c:pt>
                <c:pt idx="70">
                  <c:v>738578.14078272542</c:v>
                </c:pt>
                <c:pt idx="71">
                  <c:v>734011.69552077912</c:v>
                </c:pt>
                <c:pt idx="72">
                  <c:v>733106.24194310652</c:v>
                </c:pt>
                <c:pt idx="73">
                  <c:v>721801.01319071709</c:v>
                </c:pt>
                <c:pt idx="74">
                  <c:v>719782.97840577795</c:v>
                </c:pt>
                <c:pt idx="75">
                  <c:v>716313.2629296158</c:v>
                </c:pt>
                <c:pt idx="76">
                  <c:v>717623.26643909805</c:v>
                </c:pt>
                <c:pt idx="77">
                  <c:v>715129.34560322587</c:v>
                </c:pt>
                <c:pt idx="78">
                  <c:v>707358.63453330786</c:v>
                </c:pt>
                <c:pt idx="79">
                  <c:v>710450.88614153874</c:v>
                </c:pt>
                <c:pt idx="80">
                  <c:v>724693.79002599732</c:v>
                </c:pt>
                <c:pt idx="81">
                  <c:v>728496.59200569557</c:v>
                </c:pt>
                <c:pt idx="82">
                  <c:v>728818.02373629238</c:v>
                </c:pt>
                <c:pt idx="83">
                  <c:v>709921.95777653425</c:v>
                </c:pt>
                <c:pt idx="84">
                  <c:v>705708.51595113275</c:v>
                </c:pt>
                <c:pt idx="85">
                  <c:v>727696.12799943925</c:v>
                </c:pt>
                <c:pt idx="86">
                  <c:v>740055.91617058543</c:v>
                </c:pt>
                <c:pt idx="87">
                  <c:v>741723.57278129505</c:v>
                </c:pt>
                <c:pt idx="88">
                  <c:v>716048.515866676</c:v>
                </c:pt>
                <c:pt idx="89">
                  <c:v>713501.40391404193</c:v>
                </c:pt>
                <c:pt idx="90">
                  <c:v>710139.6104571342</c:v>
                </c:pt>
                <c:pt idx="91">
                  <c:v>697756.4443859501</c:v>
                </c:pt>
                <c:pt idx="92">
                  <c:v>688715.92885082646</c:v>
                </c:pt>
                <c:pt idx="93">
                  <c:v>682191.89878425281</c:v>
                </c:pt>
                <c:pt idx="94">
                  <c:v>687394.25531266117</c:v>
                </c:pt>
                <c:pt idx="95">
                  <c:v>682207.37788663269</c:v>
                </c:pt>
                <c:pt idx="96">
                  <c:v>682349.12012919795</c:v>
                </c:pt>
                <c:pt idx="97">
                  <c:v>667654.040057173</c:v>
                </c:pt>
                <c:pt idx="98">
                  <c:v>666082.58894867147</c:v>
                </c:pt>
                <c:pt idx="99">
                  <c:v>674323.93414884189</c:v>
                </c:pt>
                <c:pt idx="100">
                  <c:v>670924.42169143679</c:v>
                </c:pt>
                <c:pt idx="101">
                  <c:v>664880.13853405183</c:v>
                </c:pt>
                <c:pt idx="102">
                  <c:v>658607.61188799271</c:v>
                </c:pt>
                <c:pt idx="103">
                  <c:v>672186.5909091353</c:v>
                </c:pt>
                <c:pt idx="104">
                  <c:v>647870.34208190732</c:v>
                </c:pt>
                <c:pt idx="105">
                  <c:v>641966.21648190694</c:v>
                </c:pt>
                <c:pt idx="106">
                  <c:v>612889.68111433682</c:v>
                </c:pt>
                <c:pt idx="107">
                  <c:v>620298.50110456441</c:v>
                </c:pt>
                <c:pt idx="108">
                  <c:v>624735.59551077394</c:v>
                </c:pt>
                <c:pt idx="109">
                  <c:v>615181.1067000092</c:v>
                </c:pt>
                <c:pt idx="110">
                  <c:v>619352.10399672855</c:v>
                </c:pt>
                <c:pt idx="111">
                  <c:v>593091.86115370435</c:v>
                </c:pt>
                <c:pt idx="112">
                  <c:v>595033.58783831412</c:v>
                </c:pt>
                <c:pt idx="113">
                  <c:v>612250.59946713131</c:v>
                </c:pt>
                <c:pt idx="114">
                  <c:v>612237.09107558662</c:v>
                </c:pt>
                <c:pt idx="115">
                  <c:v>610917.84932949743</c:v>
                </c:pt>
                <c:pt idx="116">
                  <c:v>610385.18955339247</c:v>
                </c:pt>
                <c:pt idx="117">
                  <c:v>621243.31785749167</c:v>
                </c:pt>
                <c:pt idx="118">
                  <c:v>610080.39081012399</c:v>
                </c:pt>
                <c:pt idx="119">
                  <c:v>627235.66848859889</c:v>
                </c:pt>
                <c:pt idx="120">
                  <c:v>630291.02975873416</c:v>
                </c:pt>
                <c:pt idx="121">
                  <c:v>633184.07070679904</c:v>
                </c:pt>
                <c:pt idx="122">
                  <c:v>621782.02801875584</c:v>
                </c:pt>
                <c:pt idx="123">
                  <c:v>606403.10041506169</c:v>
                </c:pt>
                <c:pt idx="124">
                  <c:v>629479.16391196195</c:v>
                </c:pt>
                <c:pt idx="125">
                  <c:v>630957.40493791178</c:v>
                </c:pt>
                <c:pt idx="126">
                  <c:v>636466.78856377734</c:v>
                </c:pt>
                <c:pt idx="127">
                  <c:v>635409.46760369244</c:v>
                </c:pt>
                <c:pt idx="128">
                  <c:v>632216.65667292348</c:v>
                </c:pt>
                <c:pt idx="129">
                  <c:v>619969.02831732586</c:v>
                </c:pt>
                <c:pt idx="130">
                  <c:v>627517.57488102897</c:v>
                </c:pt>
                <c:pt idx="131">
                  <c:v>622735.64186381013</c:v>
                </c:pt>
                <c:pt idx="132">
                  <c:v>632324.19614296826</c:v>
                </c:pt>
                <c:pt idx="133">
                  <c:v>631212.98629157327</c:v>
                </c:pt>
                <c:pt idx="134">
                  <c:v>642176.48024628859</c:v>
                </c:pt>
                <c:pt idx="135">
                  <c:v>647324.52141022123</c:v>
                </c:pt>
                <c:pt idx="136">
                  <c:v>648926.25652880361</c:v>
                </c:pt>
                <c:pt idx="137">
                  <c:v>636242.14422992477</c:v>
                </c:pt>
                <c:pt idx="138">
                  <c:v>647043.65174449608</c:v>
                </c:pt>
                <c:pt idx="139">
                  <c:v>639709.20291587058</c:v>
                </c:pt>
                <c:pt idx="140">
                  <c:v>643926.84986887232</c:v>
                </c:pt>
                <c:pt idx="141">
                  <c:v>635227.99579023896</c:v>
                </c:pt>
                <c:pt idx="142">
                  <c:v>636554.10900689394</c:v>
                </c:pt>
                <c:pt idx="143">
                  <c:v>637203.51713567134</c:v>
                </c:pt>
                <c:pt idx="144">
                  <c:v>619575.68944365764</c:v>
                </c:pt>
                <c:pt idx="145">
                  <c:v>627173.46856160276</c:v>
                </c:pt>
                <c:pt idx="146">
                  <c:v>643954.18370218982</c:v>
                </c:pt>
                <c:pt idx="147">
                  <c:v>649797.49424468365</c:v>
                </c:pt>
                <c:pt idx="148">
                  <c:v>661346.78757494211</c:v>
                </c:pt>
                <c:pt idx="149">
                  <c:v>658362.28184088541</c:v>
                </c:pt>
                <c:pt idx="150">
                  <c:v>652554.99763995805</c:v>
                </c:pt>
              </c:numCache>
            </c:numRef>
          </c:val>
          <c:smooth val="0"/>
          <c:extLst>
            <c:ext xmlns:c16="http://schemas.microsoft.com/office/drawing/2014/chart" uri="{C3380CC4-5D6E-409C-BE32-E72D297353CC}">
              <c16:uniqueId val="{00000006-E736-4D08-9D73-77FEC9786A46}"/>
            </c:ext>
          </c:extLst>
        </c:ser>
        <c:ser>
          <c:idx val="6"/>
          <c:order val="6"/>
          <c:tx>
            <c:strRef>
              <c:f>Sheet1!$H$1</c:f>
              <c:strCache>
                <c:ptCount val="1"/>
                <c:pt idx="0">
                  <c:v>Other</c:v>
                </c:pt>
              </c:strCache>
            </c:strRef>
          </c:tx>
          <c:spPr>
            <a:ln w="28575" cap="rnd">
              <a:solidFill>
                <a:srgbClr val="FF0000"/>
              </a:solidFill>
              <a:round/>
            </a:ln>
            <a:effectLst/>
          </c:spPr>
          <c:marker>
            <c:symbol val="none"/>
          </c:marker>
          <c:cat>
            <c:strRef>
              <c:f>Sheet1!$A$2:$A$152</c:f>
              <c:strCache>
                <c:ptCount val="151"/>
                <c:pt idx="0">
                  <c:v>Jan-Mar 2010</c:v>
                </c:pt>
                <c:pt idx="1">
                  <c:v>Feb-Apr 2010</c:v>
                </c:pt>
                <c:pt idx="2">
                  <c:v>Mar-May 2010</c:v>
                </c:pt>
                <c:pt idx="3">
                  <c:v>Apr-Jun 2010</c:v>
                </c:pt>
                <c:pt idx="4">
                  <c:v>May-Jul 2010</c:v>
                </c:pt>
                <c:pt idx="5">
                  <c:v>Jun-Aug 2010</c:v>
                </c:pt>
                <c:pt idx="6">
                  <c:v>Jul-Sep 2010</c:v>
                </c:pt>
                <c:pt idx="7">
                  <c:v>Aug-Oct 2010</c:v>
                </c:pt>
                <c:pt idx="8">
                  <c:v>Sep-Nov 2010</c:v>
                </c:pt>
                <c:pt idx="9">
                  <c:v>Oct-Dec 2010</c:v>
                </c:pt>
                <c:pt idx="10">
                  <c:v>Nov-Jan 2011</c:v>
                </c:pt>
                <c:pt idx="11">
                  <c:v>Dec-Feb 2011</c:v>
                </c:pt>
                <c:pt idx="12">
                  <c:v>Jan-Mar 2011</c:v>
                </c:pt>
                <c:pt idx="13">
                  <c:v>Feb-Apr 2011</c:v>
                </c:pt>
                <c:pt idx="14">
                  <c:v>Mar-May 2011</c:v>
                </c:pt>
                <c:pt idx="15">
                  <c:v>Apr-Jun 2011</c:v>
                </c:pt>
                <c:pt idx="16">
                  <c:v>May-Jul 2011</c:v>
                </c:pt>
                <c:pt idx="17">
                  <c:v>Jun-Aug 2011</c:v>
                </c:pt>
                <c:pt idx="18">
                  <c:v>Jul-Sep 2011</c:v>
                </c:pt>
                <c:pt idx="19">
                  <c:v>Aug-Oct 2011</c:v>
                </c:pt>
                <c:pt idx="20">
                  <c:v>Sep-Nov 2011</c:v>
                </c:pt>
                <c:pt idx="21">
                  <c:v>Oct-Dec 2011</c:v>
                </c:pt>
                <c:pt idx="22">
                  <c:v>Nov-Jan 2012</c:v>
                </c:pt>
                <c:pt idx="23">
                  <c:v>Dec-Feb 2012</c:v>
                </c:pt>
                <c:pt idx="24">
                  <c:v>Jan-Mar 2012</c:v>
                </c:pt>
                <c:pt idx="25">
                  <c:v>Feb-Apr 2012</c:v>
                </c:pt>
                <c:pt idx="26">
                  <c:v>Mar-May 2012</c:v>
                </c:pt>
                <c:pt idx="27">
                  <c:v>Apr-Jun 2012</c:v>
                </c:pt>
                <c:pt idx="28">
                  <c:v>May-Jul 2012</c:v>
                </c:pt>
                <c:pt idx="29">
                  <c:v>Jun-Aug 2012</c:v>
                </c:pt>
                <c:pt idx="30">
                  <c:v>Jul-Sep 2012</c:v>
                </c:pt>
                <c:pt idx="31">
                  <c:v>Aug-Oct 2012</c:v>
                </c:pt>
                <c:pt idx="32">
                  <c:v>Sep-Nov 2012</c:v>
                </c:pt>
                <c:pt idx="33">
                  <c:v>Oct-Dec 2012</c:v>
                </c:pt>
                <c:pt idx="34">
                  <c:v>Nov-Jan 2013</c:v>
                </c:pt>
                <c:pt idx="35">
                  <c:v>Dec-Feb 2013</c:v>
                </c:pt>
                <c:pt idx="36">
                  <c:v>Jan-Mar 2013</c:v>
                </c:pt>
                <c:pt idx="37">
                  <c:v>Feb-Apr 2013</c:v>
                </c:pt>
                <c:pt idx="38">
                  <c:v>Mar-May 2013</c:v>
                </c:pt>
                <c:pt idx="39">
                  <c:v>Apr-Jun 2013</c:v>
                </c:pt>
                <c:pt idx="40">
                  <c:v>May-Jul 2013</c:v>
                </c:pt>
                <c:pt idx="41">
                  <c:v>Jun-Aug 2013</c:v>
                </c:pt>
                <c:pt idx="42">
                  <c:v>Jul-Sep 2013</c:v>
                </c:pt>
                <c:pt idx="43">
                  <c:v>Aug-Oct 2013</c:v>
                </c:pt>
                <c:pt idx="44">
                  <c:v>Sep-Nov 2013</c:v>
                </c:pt>
                <c:pt idx="45">
                  <c:v>Oct-Dec 2013</c:v>
                </c:pt>
                <c:pt idx="46">
                  <c:v>Nov-Jan 2014</c:v>
                </c:pt>
                <c:pt idx="47">
                  <c:v>Dec-Feb 2014</c:v>
                </c:pt>
                <c:pt idx="48">
                  <c:v>Jan-Mar 2014</c:v>
                </c:pt>
                <c:pt idx="49">
                  <c:v>Feb-Apr 2014</c:v>
                </c:pt>
                <c:pt idx="50">
                  <c:v>Mar-May 2014</c:v>
                </c:pt>
                <c:pt idx="51">
                  <c:v>Apr-Jun 2014</c:v>
                </c:pt>
                <c:pt idx="52">
                  <c:v>May-Jul 2014</c:v>
                </c:pt>
                <c:pt idx="53">
                  <c:v>Jun-Aug 2014</c:v>
                </c:pt>
                <c:pt idx="54">
                  <c:v>Jul-Sep 2014</c:v>
                </c:pt>
                <c:pt idx="55">
                  <c:v>Aug-Oct 2014</c:v>
                </c:pt>
                <c:pt idx="56">
                  <c:v>Sep-Nov 2014</c:v>
                </c:pt>
                <c:pt idx="57">
                  <c:v>Oct-Dec 2014</c:v>
                </c:pt>
                <c:pt idx="58">
                  <c:v>Nov-Jan 2015</c:v>
                </c:pt>
                <c:pt idx="59">
                  <c:v>Dec-Feb 2015</c:v>
                </c:pt>
                <c:pt idx="60">
                  <c:v>Jan-Mar 2015</c:v>
                </c:pt>
                <c:pt idx="61">
                  <c:v>Feb-Apr 2015</c:v>
                </c:pt>
                <c:pt idx="62">
                  <c:v>Mar-May 2015</c:v>
                </c:pt>
                <c:pt idx="63">
                  <c:v>Apr-Jun 2015</c:v>
                </c:pt>
                <c:pt idx="64">
                  <c:v>May-Jul 2015</c:v>
                </c:pt>
                <c:pt idx="65">
                  <c:v>Jun-Aug 2015</c:v>
                </c:pt>
                <c:pt idx="66">
                  <c:v>Jul-Sep 2015</c:v>
                </c:pt>
                <c:pt idx="67">
                  <c:v>Aug-Oct 2015</c:v>
                </c:pt>
                <c:pt idx="68">
                  <c:v>Sep-Nov 2015</c:v>
                </c:pt>
                <c:pt idx="69">
                  <c:v>Oct-Dec 2015</c:v>
                </c:pt>
                <c:pt idx="70">
                  <c:v>Nov-Jan 2016</c:v>
                </c:pt>
                <c:pt idx="71">
                  <c:v>Dec-Feb 2016</c:v>
                </c:pt>
                <c:pt idx="72">
                  <c:v>Jan-Mar 2016</c:v>
                </c:pt>
                <c:pt idx="73">
                  <c:v>Feb-Apr 2016</c:v>
                </c:pt>
                <c:pt idx="74">
                  <c:v>Mar-May 2016</c:v>
                </c:pt>
                <c:pt idx="75">
                  <c:v>Apr-Jun 2016</c:v>
                </c:pt>
                <c:pt idx="76">
                  <c:v>May-Jul 2016</c:v>
                </c:pt>
                <c:pt idx="77">
                  <c:v>Jun-Aug 2016</c:v>
                </c:pt>
                <c:pt idx="78">
                  <c:v>Jul-Sep 2016</c:v>
                </c:pt>
                <c:pt idx="79">
                  <c:v>Aug-Oct 2016</c:v>
                </c:pt>
                <c:pt idx="80">
                  <c:v>Sep-Nov 2016</c:v>
                </c:pt>
                <c:pt idx="81">
                  <c:v>Oct-Dec 2016</c:v>
                </c:pt>
                <c:pt idx="82">
                  <c:v>Nov-Jan 2017</c:v>
                </c:pt>
                <c:pt idx="83">
                  <c:v>Dec-Feb 2017</c:v>
                </c:pt>
                <c:pt idx="84">
                  <c:v>Jan-Mar 2017</c:v>
                </c:pt>
                <c:pt idx="85">
                  <c:v>Feb-Apr 2017</c:v>
                </c:pt>
                <c:pt idx="86">
                  <c:v>Mar-May 2017</c:v>
                </c:pt>
                <c:pt idx="87">
                  <c:v>Apr-Jun 2017</c:v>
                </c:pt>
                <c:pt idx="88">
                  <c:v>May-Jul 2017</c:v>
                </c:pt>
                <c:pt idx="89">
                  <c:v>Jun-Aug 2017</c:v>
                </c:pt>
                <c:pt idx="90">
                  <c:v>Jul-Sep 2017</c:v>
                </c:pt>
                <c:pt idx="91">
                  <c:v>Aug-Oct 2017</c:v>
                </c:pt>
                <c:pt idx="92">
                  <c:v>Sep-Nov 2017</c:v>
                </c:pt>
                <c:pt idx="93">
                  <c:v>Oct-Dec 2017</c:v>
                </c:pt>
                <c:pt idx="94">
                  <c:v>Nov-Jan 2018</c:v>
                </c:pt>
                <c:pt idx="95">
                  <c:v>Dec-Feb 2018</c:v>
                </c:pt>
                <c:pt idx="96">
                  <c:v>Jan-Mar 2018</c:v>
                </c:pt>
                <c:pt idx="97">
                  <c:v>Feb-Apr 2018</c:v>
                </c:pt>
                <c:pt idx="98">
                  <c:v>Mar-May 2018</c:v>
                </c:pt>
                <c:pt idx="99">
                  <c:v>Apr-Jun 2018</c:v>
                </c:pt>
                <c:pt idx="100">
                  <c:v>May-Jul 2018</c:v>
                </c:pt>
                <c:pt idx="101">
                  <c:v>Jun-Aug 2018</c:v>
                </c:pt>
                <c:pt idx="102">
                  <c:v>Jul-Sep 2018</c:v>
                </c:pt>
                <c:pt idx="103">
                  <c:v>Aug-Oct 2018</c:v>
                </c:pt>
                <c:pt idx="104">
                  <c:v>Sep-Nov 2018</c:v>
                </c:pt>
                <c:pt idx="105">
                  <c:v>Oct-Dec 2018</c:v>
                </c:pt>
                <c:pt idx="106">
                  <c:v>Nov-Jan 2019</c:v>
                </c:pt>
                <c:pt idx="107">
                  <c:v>Dec-Feb 2019</c:v>
                </c:pt>
                <c:pt idx="108">
                  <c:v>Jan-Mar 2019</c:v>
                </c:pt>
                <c:pt idx="109">
                  <c:v>Feb-Apr 2019</c:v>
                </c:pt>
                <c:pt idx="110">
                  <c:v>Mar-May 2019</c:v>
                </c:pt>
                <c:pt idx="111">
                  <c:v>Apr-Jun 2019</c:v>
                </c:pt>
                <c:pt idx="112">
                  <c:v>May-Jul 2019</c:v>
                </c:pt>
                <c:pt idx="113">
                  <c:v>Jun-Aug 2019</c:v>
                </c:pt>
                <c:pt idx="114">
                  <c:v>Jul-Sep 2019</c:v>
                </c:pt>
                <c:pt idx="115">
                  <c:v>Aug-Oct 2019</c:v>
                </c:pt>
                <c:pt idx="116">
                  <c:v>Sep-Nov 2019</c:v>
                </c:pt>
                <c:pt idx="117">
                  <c:v>Oct-Dec 2019</c:v>
                </c:pt>
                <c:pt idx="118">
                  <c:v>Nov-Jan 2020</c:v>
                </c:pt>
                <c:pt idx="119">
                  <c:v>Dec-Feb 2020</c:v>
                </c:pt>
                <c:pt idx="120">
                  <c:v>Jan-Mar 2020</c:v>
                </c:pt>
                <c:pt idx="121">
                  <c:v>Feb-Apr 2020</c:v>
                </c:pt>
                <c:pt idx="122">
                  <c:v>Mar-May 2020</c:v>
                </c:pt>
                <c:pt idx="123">
                  <c:v>Apr-Jun 2020</c:v>
                </c:pt>
                <c:pt idx="124">
                  <c:v>May-Jul 2020</c:v>
                </c:pt>
                <c:pt idx="125">
                  <c:v>Jun-Aug 2020</c:v>
                </c:pt>
                <c:pt idx="126">
                  <c:v>Jul-Sep 2020</c:v>
                </c:pt>
                <c:pt idx="127">
                  <c:v>Aug-Oct 2020</c:v>
                </c:pt>
                <c:pt idx="128">
                  <c:v>Sep-Nov 2020</c:v>
                </c:pt>
                <c:pt idx="129">
                  <c:v>Oct-Dec 2020</c:v>
                </c:pt>
                <c:pt idx="130">
                  <c:v>Nov-Jan 2021</c:v>
                </c:pt>
                <c:pt idx="131">
                  <c:v>Dec-Feb 2021</c:v>
                </c:pt>
                <c:pt idx="132">
                  <c:v>Jan-Mar 2021</c:v>
                </c:pt>
                <c:pt idx="133">
                  <c:v>Feb-Apr 2021</c:v>
                </c:pt>
                <c:pt idx="134">
                  <c:v>Mar-May 2021</c:v>
                </c:pt>
                <c:pt idx="135">
                  <c:v>Apr-Jun 2021</c:v>
                </c:pt>
                <c:pt idx="136">
                  <c:v>May-Jul 2021</c:v>
                </c:pt>
                <c:pt idx="137">
                  <c:v>Jun-Aug 2021</c:v>
                </c:pt>
                <c:pt idx="138">
                  <c:v>Jul-Sep 2021</c:v>
                </c:pt>
                <c:pt idx="139">
                  <c:v>Aug-Oct 2021</c:v>
                </c:pt>
                <c:pt idx="140">
                  <c:v>Sep-Nov 2021</c:v>
                </c:pt>
                <c:pt idx="141">
                  <c:v>Oct-Dec 2021</c:v>
                </c:pt>
                <c:pt idx="142">
                  <c:v>Nov-Jan 2022</c:v>
                </c:pt>
                <c:pt idx="143">
                  <c:v>Dec-Feb 2022</c:v>
                </c:pt>
                <c:pt idx="144">
                  <c:v>Jan-Mar 2022</c:v>
                </c:pt>
                <c:pt idx="145">
                  <c:v>Feb-Apr 2022</c:v>
                </c:pt>
                <c:pt idx="146">
                  <c:v>Mar-May 2022</c:v>
                </c:pt>
                <c:pt idx="147">
                  <c:v>Apr-Jun 2022</c:v>
                </c:pt>
                <c:pt idx="148">
                  <c:v>May-Jul 2022</c:v>
                </c:pt>
                <c:pt idx="149">
                  <c:v>Jun-Aug 2022</c:v>
                </c:pt>
                <c:pt idx="150">
                  <c:v>Jul-Sep 2022</c:v>
                </c:pt>
              </c:strCache>
            </c:strRef>
          </c:cat>
          <c:val>
            <c:numRef>
              <c:f>Sheet1!$H$2:$H$152</c:f>
              <c:numCache>
                <c:formatCode>#,##0,</c:formatCode>
                <c:ptCount val="151"/>
                <c:pt idx="0">
                  <c:v>464494.42224952538</c:v>
                </c:pt>
                <c:pt idx="1">
                  <c:v>474177.44316258567</c:v>
                </c:pt>
                <c:pt idx="2">
                  <c:v>478413.92015296163</c:v>
                </c:pt>
                <c:pt idx="3">
                  <c:v>483456.16023190983</c:v>
                </c:pt>
                <c:pt idx="4">
                  <c:v>471400.89042675373</c:v>
                </c:pt>
                <c:pt idx="5">
                  <c:v>468905.17166873615</c:v>
                </c:pt>
                <c:pt idx="6">
                  <c:v>461733.52060762752</c:v>
                </c:pt>
                <c:pt idx="7">
                  <c:v>490037.58985333535</c:v>
                </c:pt>
                <c:pt idx="8">
                  <c:v>495272.38331930322</c:v>
                </c:pt>
                <c:pt idx="9">
                  <c:v>499507.6013945798</c:v>
                </c:pt>
                <c:pt idx="10">
                  <c:v>484118.8330894711</c:v>
                </c:pt>
                <c:pt idx="11">
                  <c:v>483859.01714417944</c:v>
                </c:pt>
                <c:pt idx="12">
                  <c:v>462805.03954355518</c:v>
                </c:pt>
                <c:pt idx="13">
                  <c:v>477649.61380327347</c:v>
                </c:pt>
                <c:pt idx="14">
                  <c:v>462899.59266071167</c:v>
                </c:pt>
                <c:pt idx="15">
                  <c:v>475738.03363119072</c:v>
                </c:pt>
                <c:pt idx="16">
                  <c:v>474722.22496877937</c:v>
                </c:pt>
                <c:pt idx="17">
                  <c:v>466305.67404030828</c:v>
                </c:pt>
                <c:pt idx="18">
                  <c:v>467303.30982033483</c:v>
                </c:pt>
                <c:pt idx="19">
                  <c:v>445737.75682371692</c:v>
                </c:pt>
                <c:pt idx="20">
                  <c:v>467332.41911645932</c:v>
                </c:pt>
                <c:pt idx="21">
                  <c:v>475887.76749058091</c:v>
                </c:pt>
                <c:pt idx="22">
                  <c:v>462023.87314898067</c:v>
                </c:pt>
                <c:pt idx="23">
                  <c:v>441340.39704876713</c:v>
                </c:pt>
                <c:pt idx="24">
                  <c:v>434555.69109969441</c:v>
                </c:pt>
                <c:pt idx="25">
                  <c:v>433665.71582878276</c:v>
                </c:pt>
                <c:pt idx="26">
                  <c:v>442317.98968601722</c:v>
                </c:pt>
                <c:pt idx="27">
                  <c:v>438886.52235374658</c:v>
                </c:pt>
                <c:pt idx="28">
                  <c:v>441518.79215937189</c:v>
                </c:pt>
                <c:pt idx="29">
                  <c:v>453731.23552943667</c:v>
                </c:pt>
                <c:pt idx="30">
                  <c:v>460287.98437263863</c:v>
                </c:pt>
                <c:pt idx="31">
                  <c:v>445453.67887452745</c:v>
                </c:pt>
                <c:pt idx="32">
                  <c:v>434678.21865899395</c:v>
                </c:pt>
                <c:pt idx="33">
                  <c:v>446616.93291105726</c:v>
                </c:pt>
                <c:pt idx="34">
                  <c:v>464932.59593129921</c:v>
                </c:pt>
                <c:pt idx="35">
                  <c:v>478655.56951240124</c:v>
                </c:pt>
                <c:pt idx="36">
                  <c:v>486114.76801203849</c:v>
                </c:pt>
                <c:pt idx="37">
                  <c:v>482693.44625776203</c:v>
                </c:pt>
                <c:pt idx="38">
                  <c:v>498846.96305082185</c:v>
                </c:pt>
                <c:pt idx="39">
                  <c:v>487589.92152698268</c:v>
                </c:pt>
                <c:pt idx="40">
                  <c:v>489832.02757753158</c:v>
                </c:pt>
                <c:pt idx="41">
                  <c:v>482154.8891868167</c:v>
                </c:pt>
                <c:pt idx="42">
                  <c:v>478271.10833068419</c:v>
                </c:pt>
                <c:pt idx="43">
                  <c:v>476915.73486692295</c:v>
                </c:pt>
                <c:pt idx="44">
                  <c:v>467613.99114205805</c:v>
                </c:pt>
                <c:pt idx="45">
                  <c:v>466749.17774005485</c:v>
                </c:pt>
                <c:pt idx="46">
                  <c:v>473058.11116521142</c:v>
                </c:pt>
                <c:pt idx="47">
                  <c:v>478673.78326885379</c:v>
                </c:pt>
                <c:pt idx="48">
                  <c:v>478716.00656487752</c:v>
                </c:pt>
                <c:pt idx="49">
                  <c:v>479704.75337834819</c:v>
                </c:pt>
                <c:pt idx="50">
                  <c:v>466570.55707012396</c:v>
                </c:pt>
                <c:pt idx="51">
                  <c:v>473918.4244834733</c:v>
                </c:pt>
                <c:pt idx="52">
                  <c:v>472161.3087810314</c:v>
                </c:pt>
                <c:pt idx="53">
                  <c:v>479236.64571749419</c:v>
                </c:pt>
                <c:pt idx="54">
                  <c:v>478824.77477283985</c:v>
                </c:pt>
                <c:pt idx="55">
                  <c:v>482137.59326357127</c:v>
                </c:pt>
                <c:pt idx="56">
                  <c:v>488502.00188985304</c:v>
                </c:pt>
                <c:pt idx="57">
                  <c:v>497040.1153187048</c:v>
                </c:pt>
                <c:pt idx="58">
                  <c:v>501350.10576554871</c:v>
                </c:pt>
                <c:pt idx="59">
                  <c:v>503528.11710871151</c:v>
                </c:pt>
                <c:pt idx="60">
                  <c:v>508775.83774876548</c:v>
                </c:pt>
                <c:pt idx="61">
                  <c:v>508583.09125692135</c:v>
                </c:pt>
                <c:pt idx="62">
                  <c:v>513398.27916595089</c:v>
                </c:pt>
                <c:pt idx="63">
                  <c:v>515764.6052114999</c:v>
                </c:pt>
                <c:pt idx="64">
                  <c:v>514702.51327053941</c:v>
                </c:pt>
                <c:pt idx="65">
                  <c:v>514673.24566150847</c:v>
                </c:pt>
                <c:pt idx="66">
                  <c:v>520135.68513960874</c:v>
                </c:pt>
                <c:pt idx="67">
                  <c:v>539118.49262621044</c:v>
                </c:pt>
                <c:pt idx="68">
                  <c:v>544439.75308952271</c:v>
                </c:pt>
                <c:pt idx="69">
                  <c:v>549161.83933980309</c:v>
                </c:pt>
                <c:pt idx="70">
                  <c:v>548045.46594480937</c:v>
                </c:pt>
                <c:pt idx="71">
                  <c:v>557936.99949511234</c:v>
                </c:pt>
                <c:pt idx="72">
                  <c:v>561830.38974808471</c:v>
                </c:pt>
                <c:pt idx="73">
                  <c:v>539038.89153530553</c:v>
                </c:pt>
                <c:pt idx="74">
                  <c:v>540576.41500738985</c:v>
                </c:pt>
                <c:pt idx="75">
                  <c:v>560752.98780528142</c:v>
                </c:pt>
                <c:pt idx="76">
                  <c:v>567816.16343485983</c:v>
                </c:pt>
                <c:pt idx="77">
                  <c:v>568579.11910277617</c:v>
                </c:pt>
                <c:pt idx="78">
                  <c:v>570738.14597294666</c:v>
                </c:pt>
                <c:pt idx="79">
                  <c:v>569976.27477278374</c:v>
                </c:pt>
                <c:pt idx="80">
                  <c:v>577191.00675875973</c:v>
                </c:pt>
                <c:pt idx="81">
                  <c:v>575704.87262435746</c:v>
                </c:pt>
                <c:pt idx="82">
                  <c:v>572957.77672048274</c:v>
                </c:pt>
                <c:pt idx="83">
                  <c:v>559187.92312064813</c:v>
                </c:pt>
                <c:pt idx="84">
                  <c:v>548511.68410755205</c:v>
                </c:pt>
                <c:pt idx="85">
                  <c:v>550137.21412867471</c:v>
                </c:pt>
                <c:pt idx="86">
                  <c:v>540614.76206513948</c:v>
                </c:pt>
                <c:pt idx="87">
                  <c:v>538236.88918286562</c:v>
                </c:pt>
                <c:pt idx="88">
                  <c:v>515098.03120133962</c:v>
                </c:pt>
                <c:pt idx="89">
                  <c:v>553103.29445349181</c:v>
                </c:pt>
                <c:pt idx="90">
                  <c:v>548877.41386037949</c:v>
                </c:pt>
                <c:pt idx="91">
                  <c:v>572007.41488196386</c:v>
                </c:pt>
                <c:pt idx="92">
                  <c:v>528368.23403608322</c:v>
                </c:pt>
                <c:pt idx="93">
                  <c:v>521479.87778877432</c:v>
                </c:pt>
                <c:pt idx="94">
                  <c:v>499689.86296572228</c:v>
                </c:pt>
                <c:pt idx="95">
                  <c:v>528637.04059770971</c:v>
                </c:pt>
                <c:pt idx="96">
                  <c:v>543960.85120438202</c:v>
                </c:pt>
                <c:pt idx="97">
                  <c:v>561020.61470962199</c:v>
                </c:pt>
                <c:pt idx="98">
                  <c:v>563554.97255476273</c:v>
                </c:pt>
                <c:pt idx="99">
                  <c:v>566664.48763167043</c:v>
                </c:pt>
                <c:pt idx="100">
                  <c:v>569515.27161253733</c:v>
                </c:pt>
                <c:pt idx="101">
                  <c:v>571207.81078594679</c:v>
                </c:pt>
                <c:pt idx="102">
                  <c:v>574512.9030460401</c:v>
                </c:pt>
                <c:pt idx="103">
                  <c:v>576368.45355625928</c:v>
                </c:pt>
                <c:pt idx="104">
                  <c:v>585468.75009822403</c:v>
                </c:pt>
                <c:pt idx="105">
                  <c:v>585870.77656556026</c:v>
                </c:pt>
                <c:pt idx="106">
                  <c:v>586657.7023128611</c:v>
                </c:pt>
                <c:pt idx="107">
                  <c:v>580297.59544729593</c:v>
                </c:pt>
                <c:pt idx="108">
                  <c:v>578674.29772328853</c:v>
                </c:pt>
                <c:pt idx="109">
                  <c:v>575663.63786597596</c:v>
                </c:pt>
                <c:pt idx="110">
                  <c:v>562305.16625254136</c:v>
                </c:pt>
                <c:pt idx="111">
                  <c:v>552156.5728786455</c:v>
                </c:pt>
                <c:pt idx="112">
                  <c:v>558180.54629317566</c:v>
                </c:pt>
                <c:pt idx="113">
                  <c:v>571269.81608647725</c:v>
                </c:pt>
                <c:pt idx="114">
                  <c:v>565480.80442841002</c:v>
                </c:pt>
                <c:pt idx="115">
                  <c:v>561254.17914599087</c:v>
                </c:pt>
                <c:pt idx="116">
                  <c:v>539238.2943868601</c:v>
                </c:pt>
                <c:pt idx="117">
                  <c:v>548089.81184619246</c:v>
                </c:pt>
                <c:pt idx="118">
                  <c:v>543550.39264009311</c:v>
                </c:pt>
                <c:pt idx="119">
                  <c:v>547338.6529376118</c:v>
                </c:pt>
                <c:pt idx="120">
                  <c:v>549012.97008413402</c:v>
                </c:pt>
                <c:pt idx="121">
                  <c:v>607716.98829291679</c:v>
                </c:pt>
                <c:pt idx="122">
                  <c:v>666555.45138757024</c:v>
                </c:pt>
                <c:pt idx="123">
                  <c:v>717308.67560330674</c:v>
                </c:pt>
                <c:pt idx="124">
                  <c:v>676103.94655842998</c:v>
                </c:pt>
                <c:pt idx="125">
                  <c:v>667188.87288954656</c:v>
                </c:pt>
                <c:pt idx="126">
                  <c:v>660075.14456964412</c:v>
                </c:pt>
                <c:pt idx="127">
                  <c:v>643322.99651276937</c:v>
                </c:pt>
                <c:pt idx="128">
                  <c:v>630115.79220558365</c:v>
                </c:pt>
                <c:pt idx="129">
                  <c:v>623676.98994965479</c:v>
                </c:pt>
                <c:pt idx="130">
                  <c:v>628545.65458685346</c:v>
                </c:pt>
                <c:pt idx="131">
                  <c:v>628309.49297930847</c:v>
                </c:pt>
                <c:pt idx="132">
                  <c:v>612544.01496466517</c:v>
                </c:pt>
                <c:pt idx="133">
                  <c:v>602359.38417417021</c:v>
                </c:pt>
                <c:pt idx="134">
                  <c:v>602397.6634063574</c:v>
                </c:pt>
                <c:pt idx="135">
                  <c:v>598448.16307717131</c:v>
                </c:pt>
                <c:pt idx="136">
                  <c:v>592643.07461520249</c:v>
                </c:pt>
                <c:pt idx="137">
                  <c:v>586880.82461750833</c:v>
                </c:pt>
                <c:pt idx="138">
                  <c:v>596849.2620230047</c:v>
                </c:pt>
                <c:pt idx="139">
                  <c:v>617005.41370325757</c:v>
                </c:pt>
                <c:pt idx="140">
                  <c:v>628774.72666773794</c:v>
                </c:pt>
                <c:pt idx="141">
                  <c:v>637371.32367230242</c:v>
                </c:pt>
                <c:pt idx="142">
                  <c:v>615931.68976971938</c:v>
                </c:pt>
                <c:pt idx="143">
                  <c:v>607620.9625473714</c:v>
                </c:pt>
                <c:pt idx="144">
                  <c:v>623298.2631456845</c:v>
                </c:pt>
                <c:pt idx="145">
                  <c:v>619030.28513013956</c:v>
                </c:pt>
                <c:pt idx="146">
                  <c:v>616546.19653919374</c:v>
                </c:pt>
                <c:pt idx="147">
                  <c:v>592377.08341228683</c:v>
                </c:pt>
                <c:pt idx="148">
                  <c:v>577799.50636582274</c:v>
                </c:pt>
                <c:pt idx="149">
                  <c:v>547488.67801038851</c:v>
                </c:pt>
                <c:pt idx="150">
                  <c:v>560880.5909460237</c:v>
                </c:pt>
              </c:numCache>
            </c:numRef>
          </c:val>
          <c:smooth val="0"/>
          <c:extLst>
            <c:ext xmlns:c16="http://schemas.microsoft.com/office/drawing/2014/chart" uri="{C3380CC4-5D6E-409C-BE32-E72D297353CC}">
              <c16:uniqueId val="{00000007-E736-4D08-9D73-77FEC9786A46}"/>
            </c:ext>
          </c:extLst>
        </c:ser>
        <c:dLbls>
          <c:showLegendKey val="0"/>
          <c:showVal val="0"/>
          <c:showCatName val="0"/>
          <c:showSerName val="0"/>
          <c:showPercent val="0"/>
          <c:showBubbleSize val="0"/>
        </c:dLbls>
        <c:smooth val="0"/>
        <c:axId val="736172152"/>
        <c:axId val="736172808"/>
      </c:lineChart>
      <c:catAx>
        <c:axId val="736172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172808"/>
        <c:crosses val="autoZero"/>
        <c:auto val="1"/>
        <c:lblAlgn val="ctr"/>
        <c:lblOffset val="100"/>
        <c:noMultiLvlLbl val="0"/>
      </c:catAx>
      <c:valAx>
        <c:axId val="736172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36172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0.98205</cdr:x>
      <cdr:y>0.0037</cdr:y>
    </cdr:from>
    <cdr:to>
      <cdr:x>0.98564</cdr:x>
      <cdr:y>0.04485</cdr:y>
    </cdr:to>
    <cdr:sp macro="" textlink="">
      <cdr:nvSpPr>
        <cdr:cNvPr id="2" name="TextBox 1"/>
        <cdr:cNvSpPr txBox="1"/>
      </cdr:nvSpPr>
      <cdr:spPr>
        <a:xfrm xmlns:a="http://schemas.openxmlformats.org/drawingml/2006/main">
          <a:off x="9209258" y="15407"/>
          <a:ext cx="33665" cy="1714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56BBB-AD61-4246-9DD4-BA12CFCD3EDF}" type="datetimeFigureOut">
              <a:rPr lang="en-GB"/>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D758F-55F1-4C50-BE76-1737BE27EE91}" type="slidenum">
              <a:rPr lang="en-GB"/>
              <a:t>‹#›</a:t>
            </a:fld>
            <a:endParaRPr lang="en-GB"/>
          </a:p>
        </p:txBody>
      </p:sp>
    </p:spTree>
    <p:extLst>
      <p:ext uri="{BB962C8B-B14F-4D97-AF65-F5344CB8AC3E}">
        <p14:creationId xmlns:p14="http://schemas.microsoft.com/office/powerpoint/2010/main" val="2124927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GB" b="0" i="0" dirty="0">
                <a:solidFill>
                  <a:srgbClr val="323132"/>
                </a:solidFill>
                <a:effectLst/>
                <a:latin typeface="Open Sans" panose="020B0606030504020204" pitchFamily="34" charset="0"/>
              </a:rPr>
              <a:t>“Other” reasons for being economically inactive include </a:t>
            </a:r>
          </a:p>
          <a:p>
            <a:pPr marL="171450" indent="-171450" algn="l">
              <a:buFont typeface="Arial" panose="020B0604020202020204" pitchFamily="34" charset="0"/>
              <a:buChar char="•"/>
            </a:pPr>
            <a:r>
              <a:rPr lang="en-GB" b="0" i="0" dirty="0">
                <a:solidFill>
                  <a:srgbClr val="323132"/>
                </a:solidFill>
                <a:effectLst/>
                <a:latin typeface="Open Sans" panose="020B0606030504020204" pitchFamily="34" charset="0"/>
              </a:rPr>
              <a:t>those who are waiting for the results of a job application; </a:t>
            </a:r>
          </a:p>
          <a:p>
            <a:pPr marL="171450" indent="-171450" algn="l">
              <a:buFont typeface="Arial" panose="020B0604020202020204" pitchFamily="34" charset="0"/>
              <a:buChar char="•"/>
            </a:pPr>
            <a:r>
              <a:rPr lang="en-GB" b="0" i="0" dirty="0">
                <a:solidFill>
                  <a:srgbClr val="323132"/>
                </a:solidFill>
                <a:effectLst/>
                <a:latin typeface="Open Sans" panose="020B0606030504020204" pitchFamily="34" charset="0"/>
              </a:rPr>
              <a:t>have not yet started looking for work; </a:t>
            </a:r>
          </a:p>
          <a:p>
            <a:pPr marL="171450" indent="-171450" algn="l">
              <a:buFont typeface="Arial" panose="020B0604020202020204" pitchFamily="34" charset="0"/>
              <a:buChar char="•"/>
            </a:pPr>
            <a:r>
              <a:rPr lang="en-GB" b="0" i="0" dirty="0">
                <a:solidFill>
                  <a:srgbClr val="323132"/>
                </a:solidFill>
                <a:effectLst/>
                <a:latin typeface="Open Sans" panose="020B0606030504020204" pitchFamily="34" charset="0"/>
              </a:rPr>
              <a:t>do not need or want employment; </a:t>
            </a:r>
          </a:p>
          <a:p>
            <a:pPr marL="171450" indent="-171450" algn="l">
              <a:buFont typeface="Arial" panose="020B0604020202020204" pitchFamily="34" charset="0"/>
              <a:buChar char="•"/>
            </a:pPr>
            <a:r>
              <a:rPr lang="en-GB" b="0" i="0" dirty="0">
                <a:solidFill>
                  <a:srgbClr val="323132"/>
                </a:solidFill>
                <a:effectLst/>
                <a:latin typeface="Open Sans" panose="020B0606030504020204" pitchFamily="34" charset="0"/>
              </a:rPr>
              <a:t>have given an uncategorised reason for being economically inactive (</a:t>
            </a:r>
            <a:r>
              <a:rPr lang="en-GB" b="1" i="0" u="sng" dirty="0">
                <a:solidFill>
                  <a:srgbClr val="323132"/>
                </a:solidFill>
                <a:effectLst/>
                <a:latin typeface="Open Sans" panose="020B0606030504020204" pitchFamily="34" charset="0"/>
              </a:rPr>
              <a:t>this can include COVID related reasons</a:t>
            </a:r>
            <a:r>
              <a:rPr lang="en-GB" b="0" i="0" dirty="0">
                <a:solidFill>
                  <a:srgbClr val="323132"/>
                </a:solidFill>
                <a:effectLst/>
                <a:latin typeface="Open Sans" panose="020B0606030504020204" pitchFamily="34" charset="0"/>
              </a:rPr>
              <a:t>); or </a:t>
            </a:r>
          </a:p>
          <a:p>
            <a:pPr marL="171450" indent="-171450" algn="l">
              <a:buFont typeface="Arial" panose="020B0604020202020204" pitchFamily="34" charset="0"/>
              <a:buChar char="•"/>
            </a:pPr>
            <a:r>
              <a:rPr lang="en-GB" b="0" i="0" dirty="0">
                <a:solidFill>
                  <a:srgbClr val="323132"/>
                </a:solidFill>
                <a:effectLst/>
                <a:latin typeface="Open Sans" panose="020B0606030504020204" pitchFamily="34" charset="0"/>
              </a:rPr>
              <a:t>have not given a reason for being economically inactive.</a:t>
            </a:r>
          </a:p>
        </p:txBody>
      </p:sp>
      <p:sp>
        <p:nvSpPr>
          <p:cNvPr id="4" name="Slide Number Placeholder 3"/>
          <p:cNvSpPr>
            <a:spLocks noGrp="1"/>
          </p:cNvSpPr>
          <p:nvPr>
            <p:ph type="sldNum" sz="quarter" idx="5"/>
          </p:nvPr>
        </p:nvSpPr>
        <p:spPr/>
        <p:txBody>
          <a:bodyPr/>
          <a:lstStyle/>
          <a:p>
            <a:fld id="{CE87EB29-8F24-419E-8A1C-97A02069AB69}" type="slidenum">
              <a:rPr lang="en-GB" smtClean="0"/>
              <a:t>5</a:t>
            </a:fld>
            <a:endParaRPr lang="en-GB"/>
          </a:p>
        </p:txBody>
      </p:sp>
    </p:spTree>
    <p:extLst>
      <p:ext uri="{BB962C8B-B14F-4D97-AF65-F5344CB8AC3E}">
        <p14:creationId xmlns:p14="http://schemas.microsoft.com/office/powerpoint/2010/main" val="61535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B1C44D-D68C-4A32-881A-F8EDF5A969C2}" type="slidenum">
              <a:rPr lang="en-GB" smtClean="0"/>
              <a:t>16</a:t>
            </a:fld>
            <a:endParaRPr lang="en-GB"/>
          </a:p>
        </p:txBody>
      </p:sp>
    </p:spTree>
    <p:extLst>
      <p:ext uri="{BB962C8B-B14F-4D97-AF65-F5344CB8AC3E}">
        <p14:creationId xmlns:p14="http://schemas.microsoft.com/office/powerpoint/2010/main" val="2039093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500"/>
              </a:spcAft>
            </a:pPr>
            <a:r>
              <a:rPr lang="en-GB"/>
              <a:t>42,000 (15%) UK nationals left employment within the HGV driver industry compared with 12,000 (30%) EU Nationals over the 4-year period to 2021.</a:t>
            </a:r>
            <a:endParaRPr lang="en-US"/>
          </a:p>
          <a:p>
            <a:pPr marL="251460" indent="-251460">
              <a:lnSpc>
                <a:spcPct val="110000"/>
              </a:lnSpc>
              <a:spcAft>
                <a:spcPts val="500"/>
              </a:spcAft>
              <a:buFont typeface="Arial"/>
              <a:buChar char="•"/>
            </a:pPr>
            <a:endParaRPr lang="en-GB"/>
          </a:p>
          <a:p>
            <a:pPr>
              <a:lnSpc>
                <a:spcPct val="110000"/>
              </a:lnSpc>
              <a:spcAft>
                <a:spcPts val="500"/>
              </a:spcAft>
            </a:pPr>
            <a:r>
              <a:rPr lang="en-GB"/>
              <a:t>The largest fall in HGV drivers was seen in the 46-55 age group, falling 34,000 (29%) during the 4-year period. </a:t>
            </a:r>
            <a:endParaRPr lang="en-US"/>
          </a:p>
          <a:p>
            <a:pPr>
              <a:lnSpc>
                <a:spcPct val="110000"/>
              </a:lnSpc>
              <a:spcAft>
                <a:spcPts val="500"/>
              </a:spcAft>
            </a:pPr>
            <a:endParaRPr lang="en-GB"/>
          </a:p>
          <a:p>
            <a:pPr>
              <a:lnSpc>
                <a:spcPct val="110000"/>
              </a:lnSpc>
              <a:spcAft>
                <a:spcPts val="500"/>
              </a:spcAft>
            </a:pPr>
            <a:r>
              <a:rPr lang="en-GB"/>
              <a:t>HGV drivers are on average older than all in employment, with 31% of HGV drivers aged 46-55 compared to 23% for all employees.</a:t>
            </a:r>
            <a:endParaRPr lang="en-US"/>
          </a:p>
          <a:p>
            <a:pPr marL="228600" indent="-228600">
              <a:buAutoNum type="arabicPeriod"/>
            </a:pPr>
            <a:endParaRPr lang="en-GB">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18</a:t>
            </a:fld>
            <a:endParaRPr lang="en-US"/>
          </a:p>
        </p:txBody>
      </p:sp>
    </p:spTree>
    <p:extLst>
      <p:ext uri="{BB962C8B-B14F-4D97-AF65-F5344CB8AC3E}">
        <p14:creationId xmlns:p14="http://schemas.microsoft.com/office/powerpoint/2010/main" val="2033708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In the period July 2020 to June 2021 EU workers fell 48%, compared to July 2015 to June 2016, however this was a fall of only 69,000 compared to a 210,000 fall in UK workers</a:t>
            </a:r>
            <a:r>
              <a:rPr lang="en-GB"/>
              <a:t>. Also, all regions fell, London saw the largest fall of 71,000 (37%) during the same period..</a:t>
            </a:r>
          </a:p>
          <a:p>
            <a:endParaRPr lang="en-GB">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19</a:t>
            </a:fld>
            <a:endParaRPr lang="en-US"/>
          </a:p>
        </p:txBody>
      </p:sp>
    </p:spTree>
    <p:extLst>
      <p:ext uri="{BB962C8B-B14F-4D97-AF65-F5344CB8AC3E}">
        <p14:creationId xmlns:p14="http://schemas.microsoft.com/office/powerpoint/2010/main" val="5268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number of employees in manufacturing occupations was 1.7 million in July 2020 to June 2021, 8% less than the period July 2015 to June 2016. </a:t>
            </a:r>
            <a:endParaRPr lang="en-US"/>
          </a:p>
          <a:p>
            <a:endParaRPr lang="en-GB"/>
          </a:p>
          <a:p>
            <a:r>
              <a:rPr lang="en-GB"/>
              <a:t>The largest fall in the latest year was seen in EU workers which fell 74,000 (29%) compared to 59,000 (4%) of UK workers. </a:t>
            </a:r>
            <a:endParaRPr lang="en-US"/>
          </a:p>
          <a:p>
            <a:endParaRPr lang="en-GB"/>
          </a:p>
          <a:p>
            <a:r>
              <a:rPr lang="en-GB"/>
              <a:t>Falls in UK employees were seen in younger age groups with the largest falls in the 35-49 group, falling 40,000 (8%) for the same period. The 50-64 group has the largest proportion of UK employees at 38% in the year ending June 2021.</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13895EDB-6B5D-864C-AC6A-318791A1A935}" type="slidenum">
              <a:rPr lang="en-US" smtClean="0"/>
              <a:t>20</a:t>
            </a:fld>
            <a:endParaRPr lang="en-US"/>
          </a:p>
        </p:txBody>
      </p:sp>
    </p:spTree>
    <p:extLst>
      <p:ext uri="{BB962C8B-B14F-4D97-AF65-F5344CB8AC3E}">
        <p14:creationId xmlns:p14="http://schemas.microsoft.com/office/powerpoint/2010/main" val="11312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210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68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474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95EDB-6B5D-864C-AC6A-318791A1A9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93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“Concerns around the COVID pandemic” include worries about catching COVID, in an at-risk group, worries about passing on COVID, not able to work at home.</a:t>
            </a:r>
          </a:p>
        </p:txBody>
      </p:sp>
      <p:sp>
        <p:nvSpPr>
          <p:cNvPr id="4" name="Slide Number Placeholder 3"/>
          <p:cNvSpPr>
            <a:spLocks noGrp="1"/>
          </p:cNvSpPr>
          <p:nvPr>
            <p:ph type="sldNum" sz="quarter" idx="5"/>
          </p:nvPr>
        </p:nvSpPr>
        <p:spPr/>
        <p:txBody>
          <a:bodyPr/>
          <a:lstStyle/>
          <a:p>
            <a:fld id="{B7AD758F-55F1-4C50-BE76-1737BE27EE91}" type="slidenum">
              <a:rPr lang="en-GB" smtClean="0"/>
              <a:t>10</a:t>
            </a:fld>
            <a:endParaRPr lang="en-GB"/>
          </a:p>
        </p:txBody>
      </p:sp>
    </p:spTree>
    <p:extLst>
      <p:ext uri="{BB962C8B-B14F-4D97-AF65-F5344CB8AC3E}">
        <p14:creationId xmlns:p14="http://schemas.microsoft.com/office/powerpoint/2010/main" val="1451208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7AD758F-55F1-4C50-BE76-1737BE27EE91}" type="slidenum">
              <a:rPr lang="en-GB" smtClean="0"/>
              <a:t>13</a:t>
            </a:fld>
            <a:endParaRPr lang="en-GB"/>
          </a:p>
        </p:txBody>
      </p:sp>
    </p:spTree>
    <p:extLst>
      <p:ext uri="{BB962C8B-B14F-4D97-AF65-F5344CB8AC3E}">
        <p14:creationId xmlns:p14="http://schemas.microsoft.com/office/powerpoint/2010/main" val="120626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025" marR="0" lvl="0" indent="0" algn="l" defTabSz="914400" rtl="0" eaLnBrk="1" fontAlgn="auto" latinLnBrk="0" hangingPunct="1">
              <a:lnSpc>
                <a:spcPct val="102000"/>
              </a:lnSpc>
              <a:spcBef>
                <a:spcPts val="0"/>
              </a:spcBef>
              <a:spcAft>
                <a:spcPts val="0"/>
              </a:spcAft>
              <a:buClrTx/>
              <a:buSzTx/>
              <a:buFontTx/>
              <a:buNone/>
              <a:tabLst/>
              <a:defRPr/>
            </a:pPr>
            <a:endParaRPr lang="en-US" sz="1200" b="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B1C44D-D68C-4A32-881A-F8EDF5A969C2}" type="slidenum">
              <a:rPr lang="en-GB" smtClean="0"/>
              <a:t>14</a:t>
            </a:fld>
            <a:endParaRPr lang="en-GB"/>
          </a:p>
        </p:txBody>
      </p:sp>
    </p:spTree>
    <p:extLst>
      <p:ext uri="{BB962C8B-B14F-4D97-AF65-F5344CB8AC3E}">
        <p14:creationId xmlns:p14="http://schemas.microsoft.com/office/powerpoint/2010/main" val="3151772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3025">
              <a:lnSpc>
                <a:spcPct val="102000"/>
              </a:lnSpc>
            </a:pPr>
            <a:endParaRPr lang="en-GB" sz="180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0B1C44D-D68C-4A32-881A-F8EDF5A969C2}" type="slidenum">
              <a:rPr lang="en-GB" smtClean="0"/>
              <a:t>15</a:t>
            </a:fld>
            <a:endParaRPr lang="en-GB"/>
          </a:p>
        </p:txBody>
      </p:sp>
    </p:spTree>
    <p:extLst>
      <p:ext uri="{BB962C8B-B14F-4D97-AF65-F5344CB8AC3E}">
        <p14:creationId xmlns:p14="http://schemas.microsoft.com/office/powerpoint/2010/main" val="1899406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p>
            <a:fld id="{95E18DD5-E310-4B35-AFFD-135BC2E92892}" type="slidenum">
              <a:rPr lang="en-GB" smtClean="0"/>
              <a:t>‹#›</a:t>
            </a:fld>
            <a:endParaRPr lang="en-GB"/>
          </a:p>
        </p:txBody>
      </p:sp>
      <p:sp>
        <p:nvSpPr>
          <p:cNvPr id="12" name="Footer Placeholder">
            <a:extLst>
              <a:ext uri="{FF2B5EF4-FFF2-40B4-BE49-F238E27FC236}">
                <a16:creationId xmlns:a16="http://schemas.microsoft.com/office/drawing/2014/main" id="{9BF0A45B-F2C7-C449-BF19-A76C374C0424}"/>
              </a:ext>
            </a:extLst>
          </p:cNvPr>
          <p:cNvSpPr>
            <a:spLocks noGrp="1"/>
          </p:cNvSpPr>
          <p:nvPr>
            <p:ph type="ftr" sz="quarter" idx="11"/>
          </p:nvPr>
        </p:nvSpPr>
        <p:spPr/>
        <p:txBody>
          <a:bodyPr/>
          <a:lstStyle/>
          <a:p>
            <a:endParaRPr lang="en-GB"/>
          </a:p>
        </p:txBody>
      </p:sp>
      <p:sp>
        <p:nvSpPr>
          <p:cNvPr id="3" name="Title Placeholder">
            <a:extLst>
              <a:ext uri="{FF2B5EF4-FFF2-40B4-BE49-F238E27FC236}">
                <a16:creationId xmlns:a16="http://schemas.microsoft.com/office/drawing/2014/main" id="{48485E20-F5C4-4B08-A033-1AF23AE221F2}"/>
              </a:ext>
            </a:extLst>
          </p:cNvPr>
          <p:cNvSpPr>
            <a:spLocks noGrp="1"/>
          </p:cNvSpPr>
          <p:nvPr>
            <p:ph type="title" hasCustomPrompt="1"/>
          </p:nvPr>
        </p:nvSpPr>
        <p:spPr>
          <a:xfrm>
            <a:off x="838200" y="848994"/>
            <a:ext cx="6821557" cy="1325563"/>
          </a:xfrm>
          <a:prstGeom prst="rect">
            <a:avLst/>
          </a:prstGeom>
        </p:spPr>
        <p:txBody>
          <a:bodyPr/>
          <a:lstStyle>
            <a:lvl1pPr>
              <a:defRPr/>
            </a:lvl1pPr>
          </a:lstStyle>
          <a:p>
            <a:r>
              <a:rPr lang="en-US"/>
              <a:t>Write your title here</a:t>
            </a:r>
            <a:br>
              <a:rPr lang="en-US"/>
            </a:br>
            <a:r>
              <a:rPr lang="en-US"/>
              <a:t>(in sentence case)</a:t>
            </a:r>
            <a:endParaRPr lang="en-GB"/>
          </a:p>
        </p:txBody>
      </p:sp>
      <p:sp>
        <p:nvSpPr>
          <p:cNvPr id="21" name="Presenter Text Placeholder">
            <a:extLst>
              <a:ext uri="{FF2B5EF4-FFF2-40B4-BE49-F238E27FC236}">
                <a16:creationId xmlns:a16="http://schemas.microsoft.com/office/drawing/2014/main" id="{8A06CB80-AF0F-B54A-A31F-0FB8E0F9BB86}"/>
              </a:ext>
            </a:extLst>
          </p:cNvPr>
          <p:cNvSpPr>
            <a:spLocks noGrp="1"/>
          </p:cNvSpPr>
          <p:nvPr>
            <p:ph idx="13" hasCustomPrompt="1"/>
          </p:nvPr>
        </p:nvSpPr>
        <p:spPr>
          <a:xfrm>
            <a:off x="838200" y="4272971"/>
            <a:ext cx="10515600" cy="430887"/>
          </a:xfrm>
          <a:prstGeom prst="rect">
            <a:avLst/>
          </a:prstGeom>
        </p:spPr>
        <p:txBody>
          <a:bodyPr vert="horz" lIns="0" tIns="0" rIns="0" bIns="0" rtlCol="0" anchor="b" anchorCtr="0">
            <a:spAutoFit/>
          </a:bodyPr>
          <a:lstStyle>
            <a:lvl1pPr marL="0" indent="0">
              <a:spcBef>
                <a:spcPts val="0"/>
              </a:spcBef>
              <a:buNone/>
              <a:defRPr sz="2800" b="1" i="0">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Presenter Name</a:t>
            </a:r>
          </a:p>
        </p:txBody>
      </p:sp>
      <p:sp>
        <p:nvSpPr>
          <p:cNvPr id="19" name="Presenter Information Text Placeholder">
            <a:extLst>
              <a:ext uri="{FF2B5EF4-FFF2-40B4-BE49-F238E27FC236}">
                <a16:creationId xmlns:a16="http://schemas.microsoft.com/office/drawing/2014/main" id="{08E0EA14-7348-FB49-B0DB-D8600EBF4C8C}"/>
              </a:ext>
            </a:extLst>
          </p:cNvPr>
          <p:cNvSpPr>
            <a:spLocks noGrp="1"/>
          </p:cNvSpPr>
          <p:nvPr>
            <p:ph idx="1" hasCustomPrompt="1"/>
          </p:nvPr>
        </p:nvSpPr>
        <p:spPr>
          <a:xfrm>
            <a:off x="838200" y="4736236"/>
            <a:ext cx="10515600" cy="923330"/>
          </a:xfrm>
          <a:prstGeom prst="rect">
            <a:avLst/>
          </a:prstGeom>
        </p:spPr>
        <p:txBody>
          <a:bodyPr vert="horz" lIns="0" tIns="0" rIns="0" bIns="0" rtlCol="0" anchor="t" anchorCtr="0">
            <a:spAutoFit/>
          </a:bodyPr>
          <a:lstStyle>
            <a:lvl1pPr marL="0" indent="0">
              <a:spcBef>
                <a:spcPts val="0"/>
              </a:spcBef>
              <a:spcAft>
                <a:spcPts val="0"/>
              </a:spcAft>
              <a:buNone/>
              <a:defRPr sz="2000" b="0" i="0">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Job Title</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 (if desired)</a:t>
            </a:r>
          </a:p>
        </p:txBody>
      </p:sp>
      <p:sp>
        <p:nvSpPr>
          <p:cNvPr id="6" name="Date Placeholder">
            <a:extLst>
              <a:ext uri="{FF2B5EF4-FFF2-40B4-BE49-F238E27FC236}">
                <a16:creationId xmlns:a16="http://schemas.microsoft.com/office/drawing/2014/main" id="{AA6F2061-5E6E-7440-8213-347350CB8141}"/>
              </a:ext>
            </a:extLst>
          </p:cNvPr>
          <p:cNvSpPr>
            <a:spLocks noGrp="1"/>
          </p:cNvSpPr>
          <p:nvPr>
            <p:ph type="dt" sz="half" idx="10"/>
          </p:nvPr>
        </p:nvSpPr>
        <p:spPr/>
        <p:txBody>
          <a:bodyPr/>
          <a:lstStyle/>
          <a:p>
            <a:fld id="{3F56849E-146A-4480-BE5B-B6FDC9B9482C}" type="datetimeFigureOut">
              <a:rPr lang="en-GB" smtClean="0"/>
              <a:t>24/11/2022</a:t>
            </a:fld>
            <a:endParaRPr lang="en-GB"/>
          </a:p>
        </p:txBody>
      </p:sp>
    </p:spTree>
    <p:extLst>
      <p:ext uri="{BB962C8B-B14F-4D97-AF65-F5344CB8AC3E}">
        <p14:creationId xmlns:p14="http://schemas.microsoft.com/office/powerpoint/2010/main" val="358531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hree image gri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CD74BE4F-7C4A-3043-BE95-57922E2E4530}"/>
              </a:ext>
            </a:extLst>
          </p:cNvPr>
          <p:cNvSpPr>
            <a:spLocks noGrp="1"/>
          </p:cNvSpPr>
          <p:nvPr>
            <p:ph type="title" hasCustomPrompt="1"/>
          </p:nvPr>
        </p:nvSpPr>
        <p:spPr>
          <a:xfrm>
            <a:off x="838200" y="657094"/>
            <a:ext cx="5119687" cy="765501"/>
          </a:xfrm>
          <a:prstGeom prst="rect">
            <a:avLst/>
          </a:prstGeom>
        </p:spPr>
        <p:txBody>
          <a:bodyPr>
            <a:noAutofit/>
          </a:bodyPr>
          <a:lstStyle>
            <a:lvl1pPr>
              <a:defRPr sz="3200"/>
            </a:lvl1pPr>
          </a:lstStyle>
          <a:p>
            <a:pPr lvl="0"/>
            <a:r>
              <a:rPr lang="en-US"/>
              <a:t>Image Slide</a:t>
            </a:r>
          </a:p>
        </p:txBody>
      </p:sp>
      <p:sp>
        <p:nvSpPr>
          <p:cNvPr id="5" name="Content Placeholder 1">
            <a:extLst>
              <a:ext uri="{FF2B5EF4-FFF2-40B4-BE49-F238E27FC236}">
                <a16:creationId xmlns:a16="http://schemas.microsoft.com/office/drawing/2014/main" id="{FD7AF38B-FBB9-3F4D-B8B3-1F0F79401D2E}"/>
              </a:ext>
            </a:extLst>
          </p:cNvPr>
          <p:cNvSpPr>
            <a:spLocks noGrp="1"/>
          </p:cNvSpPr>
          <p:nvPr>
            <p:ph idx="13" hasCustomPrompt="1"/>
          </p:nvPr>
        </p:nvSpPr>
        <p:spPr>
          <a:xfrm>
            <a:off x="800100" y="641088"/>
            <a:ext cx="5676899" cy="556921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1:1)</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41089"/>
            <a:ext cx="4876799" cy="280061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41702"/>
            <a:ext cx="4876800" cy="2768598"/>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Tree>
    <p:extLst>
      <p:ext uri="{BB962C8B-B14F-4D97-AF65-F5344CB8AC3E}">
        <p14:creationId xmlns:p14="http://schemas.microsoft.com/office/powerpoint/2010/main" val="55243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imple slide">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9" name="Title">
            <a:extLst>
              <a:ext uri="{FF2B5EF4-FFF2-40B4-BE49-F238E27FC236}">
                <a16:creationId xmlns:a16="http://schemas.microsoft.com/office/drawing/2014/main" id="{760E4220-BD25-4B4C-B455-33118A52112D}"/>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rgbClr val="003C57"/>
                </a:solidFill>
              </a:defRPr>
            </a:lvl1pPr>
          </a:lstStyle>
          <a:p>
            <a:r>
              <a:rPr lang="en-US"/>
              <a:t>Simple slide</a:t>
            </a:r>
          </a:p>
        </p:txBody>
      </p:sp>
      <p:sp>
        <p:nvSpPr>
          <p:cNvPr id="8" name="Subtitle">
            <a:extLst>
              <a:ext uri="{FF2B5EF4-FFF2-40B4-BE49-F238E27FC236}">
                <a16:creationId xmlns:a16="http://schemas.microsoft.com/office/drawing/2014/main" id="{FAC3410B-E9D3-1344-BA0A-156C8EAB8562}"/>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7" name="Line">
            <a:extLst>
              <a:ext uri="{FF2B5EF4-FFF2-40B4-BE49-F238E27FC236}">
                <a16:creationId xmlns:a16="http://schemas.microsoft.com/office/drawing/2014/main" id="{498D8C91-E3A5-0949-AD80-1579D1DC0571}"/>
              </a:ext>
            </a:extLst>
          </p:cNvPr>
          <p:cNvCxnSpPr>
            <a:cxnSpLocks/>
          </p:cNvCxnSpPr>
          <p:nvPr/>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0" name="Logo" descr="Office for National Statistics Logo">
            <a:extLst>
              <a:ext uri="{FF2B5EF4-FFF2-40B4-BE49-F238E27FC236}">
                <a16:creationId xmlns:a16="http://schemas.microsoft.com/office/drawing/2014/main" id="{99919A97-416F-9E4A-94EF-4E9EE0165D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212717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imple slide dark">
    <p:bg>
      <p:bgPr>
        <a:gradFill flip="none" rotWithShape="1">
          <a:gsLst>
            <a:gs pos="100000">
              <a:schemeClr val="tx2"/>
            </a:gs>
            <a:gs pos="0">
              <a:schemeClr val="tx2"/>
            </a:gs>
          </a:gsLst>
          <a:lin ang="0" scaled="1"/>
          <a:tileRect/>
        </a:gra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2" name="Title">
            <a:extLst>
              <a:ext uri="{FF2B5EF4-FFF2-40B4-BE49-F238E27FC236}">
                <a16:creationId xmlns:a16="http://schemas.microsoft.com/office/drawing/2014/main" id="{E66B1B25-E87D-DD48-B7D5-8781B0C8E2B4}"/>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chemeClr val="bg1"/>
                </a:solidFill>
              </a:defRPr>
            </a:lvl1pPr>
          </a:lstStyle>
          <a:p>
            <a:r>
              <a:rPr lang="en-US"/>
              <a:t>Simple slide dark</a:t>
            </a:r>
          </a:p>
        </p:txBody>
      </p:sp>
      <p:sp>
        <p:nvSpPr>
          <p:cNvPr id="11" name="Subtitle">
            <a:extLst>
              <a:ext uri="{FF2B5EF4-FFF2-40B4-BE49-F238E27FC236}">
                <a16:creationId xmlns:a16="http://schemas.microsoft.com/office/drawing/2014/main" id="{AC9D43D1-196F-6E4B-8A8C-576F7DDB875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8" name="Line">
            <a:extLst>
              <a:ext uri="{FF2B5EF4-FFF2-40B4-BE49-F238E27FC236}">
                <a16:creationId xmlns:a16="http://schemas.microsoft.com/office/drawing/2014/main" id="{8B15311A-8D87-4AEA-B2F4-786F7B873889}"/>
              </a:ext>
            </a:extLst>
          </p:cNvPr>
          <p:cNvCxnSpPr>
            <a:cxnSpLocks/>
          </p:cNvCxnSpPr>
          <p:nvPr/>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Logo">
            <a:extLst>
              <a:ext uri="{FF2B5EF4-FFF2-40B4-BE49-F238E27FC236}">
                <a16:creationId xmlns:a16="http://schemas.microsoft.com/office/drawing/2014/main" id="{2BB19BE0-BF19-C147-A9B0-5351D1A7AC54}"/>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887902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Full image slide with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fld id="{95E18DD5-E310-4B35-AFFD-135BC2E92892}" type="slidenum">
              <a:rPr lang="en-GB" smtClean="0"/>
              <a:t>‹#›</a:t>
            </a:fld>
            <a:endParaRPr lang="en-GB"/>
          </a:p>
        </p:txBody>
      </p:sp>
      <p:sp>
        <p:nvSpPr>
          <p:cNvPr id="4" name="Footer Placeholder">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GB"/>
          </a:p>
        </p:txBody>
      </p:sp>
      <p:sp>
        <p:nvSpPr>
          <p:cNvPr id="2" name="Colour filter for image" descr="The Earth from space">
            <a:extLst>
              <a:ext uri="{FF2B5EF4-FFF2-40B4-BE49-F238E27FC236}">
                <a16:creationId xmlns:a16="http://schemas.microsoft.com/office/drawing/2014/main" id="{B014DE38-8C4D-6F43-8595-E82C3F754B7A}"/>
              </a:ext>
            </a:extLst>
          </p:cNvPr>
          <p:cNvSpPr/>
          <p:nvPr/>
        </p:nvSpPr>
        <p:spPr>
          <a:xfrm>
            <a:off x="0" y="0"/>
            <a:ext cx="12192000" cy="6858000"/>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1716932"/>
            <a:ext cx="10515600" cy="2105192"/>
          </a:xfrm>
          <a:prstGeom prst="rect">
            <a:avLst/>
          </a:prstGeom>
        </p:spPr>
        <p:txBody>
          <a:bodyPr lIns="0" tIns="0" rIns="0" bIns="0" anchor="b" anchorCtr="0">
            <a:spAutoFit/>
          </a:bodyPr>
          <a:lstStyle>
            <a:lvl1pPr algn="l">
              <a:defRPr sz="7200">
                <a:solidFill>
                  <a:schemeClr val="bg1"/>
                </a:solidFill>
              </a:defRPr>
            </a:lvl1pPr>
          </a:lstStyle>
          <a:p>
            <a:r>
              <a:rPr lang="en-US"/>
              <a:t>Text over</a:t>
            </a:r>
            <a:br>
              <a:rPr lang="en-US"/>
            </a:br>
            <a:r>
              <a:rPr lang="en-US"/>
              <a:t>image slide</a:t>
            </a:r>
          </a:p>
        </p:txBody>
      </p:sp>
      <p:sp>
        <p:nvSpPr>
          <p:cNvPr id="8" name="Subtitle">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pyright information for image if required">
            <a:extLst>
              <a:ext uri="{FF2B5EF4-FFF2-40B4-BE49-F238E27FC236}">
                <a16:creationId xmlns:a16="http://schemas.microsoft.com/office/drawing/2014/main" id="{D31CAD75-D2A9-D948-9127-164AB51939F0}"/>
              </a:ext>
            </a:extLst>
          </p:cNvPr>
          <p:cNvSpPr>
            <a:spLocks noGrp="1"/>
          </p:cNvSpPr>
          <p:nvPr>
            <p:ph type="body" sz="quarter" idx="13" hasCustomPrompt="1"/>
          </p:nvPr>
        </p:nvSpPr>
        <p:spPr>
          <a:xfrm>
            <a:off x="838199" y="5264052"/>
            <a:ext cx="10533743" cy="744243"/>
          </a:xfrm>
        </p:spPr>
        <p:txBody>
          <a:bodyPr/>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a:t>Replace the background image and include any copyright information if required e.g. </a:t>
            </a:r>
            <a:r>
              <a:rPr lang="en-US">
                <a:solidFill>
                  <a:schemeClr val="bg1"/>
                </a:solidFill>
              </a:rPr>
              <a:t>© </a:t>
            </a:r>
            <a:r>
              <a:rPr lang="en-GB">
                <a:solidFill>
                  <a:schemeClr val="bg1"/>
                </a:solidFill>
              </a:rPr>
              <a:t>Photo by NASA on </a:t>
            </a:r>
            <a:r>
              <a:rPr lang="en-GB" err="1">
                <a:solidFill>
                  <a:schemeClr val="bg1"/>
                </a:solidFill>
              </a:rPr>
              <a:t>Unsplash</a:t>
            </a:r>
            <a:endParaRPr lang="en-US"/>
          </a:p>
        </p:txBody>
      </p:sp>
      <p:pic>
        <p:nvPicPr>
          <p:cNvPr id="11" name="Logo">
            <a:extLst>
              <a:ext uri="{FF2B5EF4-FFF2-40B4-BE49-F238E27FC236}">
                <a16:creationId xmlns:a16="http://schemas.microsoft.com/office/drawing/2014/main" id="{12026E50-6CA0-494F-A582-38EE98D46C82}"/>
              </a:ext>
            </a:extLst>
          </p:cNvPr>
          <p:cNvPicPr>
            <a:picLocks noChangeAspect="1"/>
          </p:cNvPicPr>
          <p:nvPr/>
        </p:nvPicPr>
        <p:blipFill>
          <a:blip r:embed="rId3"/>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628894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slide simple">
    <p:bg>
      <p:bgPr>
        <a:solidFill>
          <a:schemeClr val="bg1">
            <a:lumMod val="95000"/>
          </a:schemeClr>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GB"/>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tx1"/>
                </a:solidFill>
              </a:defRPr>
            </a:lvl1pPr>
          </a:lstStyle>
          <a:p>
            <a:r>
              <a:rPr lang="en-US"/>
              <a:t>Section slide</a:t>
            </a:r>
          </a:p>
        </p:txBody>
      </p:sp>
      <p:sp>
        <p:nvSpPr>
          <p:cNvPr id="12" name="Subtitle">
            <a:extLst>
              <a:ext uri="{FF2B5EF4-FFF2-40B4-BE49-F238E27FC236}">
                <a16:creationId xmlns:a16="http://schemas.microsoft.com/office/drawing/2014/main" id="{814F886F-B0B2-9547-B024-B36E8524620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p:nvCxnSpPr>
        <p:spPr>
          <a:xfrm>
            <a:off x="823943" y="6055339"/>
            <a:ext cx="105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descr="Office for National Statistics Logo">
            <a:extLst>
              <a:ext uri="{FF2B5EF4-FFF2-40B4-BE49-F238E27FC236}">
                <a16:creationId xmlns:a16="http://schemas.microsoft.com/office/drawing/2014/main" id="{9BF7A66C-9371-944B-BDBC-89062A3377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3906069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ection slide black">
    <p:bg>
      <p:bgPr>
        <a:solidFill>
          <a:srgbClr val="32313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72A5B614-7B64-C544-88F1-6AA5BB9D0DB2}"/>
              </a:ext>
            </a:extLst>
          </p:cNvPr>
          <p:cNvPicPr>
            <a:picLocks noChangeAspect="1"/>
          </p:cNvPicPr>
          <p:nvPr/>
        </p:nvPicPr>
        <p:blipFill>
          <a:blip r:embed="rId2"/>
          <a:stretch>
            <a:fillRect/>
          </a:stretch>
        </p:blipFill>
        <p:spPr>
          <a:xfrm>
            <a:off x="767166" y="6230570"/>
            <a:ext cx="3489869" cy="408624"/>
          </a:xfrm>
          <a:prstGeom prst="rect">
            <a:avLst/>
          </a:prstGeom>
        </p:spPr>
      </p:pic>
      <p:cxnSp>
        <p:nvCxnSpPr>
          <p:cNvPr id="10" name="Line">
            <a:extLst>
              <a:ext uri="{FF2B5EF4-FFF2-40B4-BE49-F238E27FC236}">
                <a16:creationId xmlns:a16="http://schemas.microsoft.com/office/drawing/2014/main" id="{41E16F23-B3CF-314E-AFD9-633806B1334D}"/>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620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slide ONS blue">
    <p:bg>
      <p:bgPr>
        <a:solidFill>
          <a:srgbClr val="003C57"/>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4" name="Title">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9AF54F23-B2F8-884B-AA95-68EE4B087C2E}"/>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943593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 slide slate">
    <p:bg>
      <p:bgPr>
        <a:solidFill>
          <a:srgbClr val="5F768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3" name="Title">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2" name="Subtitle">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44D09BF6-3114-B842-B442-F5AB30510376}"/>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290211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slide matisse">
    <p:bg>
      <p:bgPr>
        <a:solidFill>
          <a:srgbClr val="206095"/>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Line">
            <a:extLst>
              <a:ext uri="{FF2B5EF4-FFF2-40B4-BE49-F238E27FC236}">
                <a16:creationId xmlns:a16="http://schemas.microsoft.com/office/drawing/2014/main" id="{05620796-8D76-664C-B761-7F015F0DFF3B}"/>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5E074EF3-30DC-3B43-A8EF-1E6E6D70838E}"/>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629625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slide astral">
    <p:bg>
      <p:bgPr>
        <a:solidFill>
          <a:srgbClr val="3B7A9E"/>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7" name="Title">
            <a:extLst>
              <a:ext uri="{FF2B5EF4-FFF2-40B4-BE49-F238E27FC236}">
                <a16:creationId xmlns:a16="http://schemas.microsoft.com/office/drawing/2014/main" id="{FC7DF6CB-9235-DA4D-B1A3-7CA929282849}"/>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C45B465-DB9D-1B4E-98E6-EC6BC62650E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0D133FD3-7BB7-2244-B284-336B4FDFDB5B}"/>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26517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ingle column 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1839CFE9-5E9D-864B-BC7C-64F240C26D16}"/>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696646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slide light blue">
    <p:bg>
      <p:bgPr>
        <a:solidFill>
          <a:srgbClr val="27A0CC"/>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Line">
            <a:extLst>
              <a:ext uri="{FF2B5EF4-FFF2-40B4-BE49-F238E27FC236}">
                <a16:creationId xmlns:a16="http://schemas.microsoft.com/office/drawing/2014/main" id="{D13A9CD3-E6C3-0344-974D-58215B0ABAAA}"/>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1" name="Logo">
            <a:extLst>
              <a:ext uri="{FF2B5EF4-FFF2-40B4-BE49-F238E27FC236}">
                <a16:creationId xmlns:a16="http://schemas.microsoft.com/office/drawing/2014/main" id="{E11F3919-182C-5544-B7DB-D4176EE8D853}"/>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98594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ection slide light teal">
    <p:bg>
      <p:bgPr>
        <a:solidFill>
          <a:srgbClr val="00A5A1"/>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7" name="Title">
            <a:extLst>
              <a:ext uri="{FF2B5EF4-FFF2-40B4-BE49-F238E27FC236}">
                <a16:creationId xmlns:a16="http://schemas.microsoft.com/office/drawing/2014/main" id="{5594CD60-7AAD-6645-8BE7-91075D074DEF}"/>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24E14278-FEE3-0242-BA15-B6E28E53E8F1}"/>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AAED0727-79E8-044A-A266-B0C74790E72D}"/>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98F9CD02-1E8F-E747-887A-4899AC4407B6}"/>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776381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ection slide teal">
    <p:bg>
      <p:bgPr>
        <a:solidFill>
          <a:srgbClr val="008080"/>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7" name="Title">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9BEE2D9E-3E87-ED40-89C2-DBA774F1F211}"/>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015EA9F-8838-304C-B7BC-0CE52FD5BE54}"/>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556183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ection slide salem">
    <p:bg>
      <p:bgPr>
        <a:solidFill>
          <a:srgbClr val="0F8243"/>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7" name="Title">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2D6F6E82-1A2A-A042-8877-3692D4187F3F}"/>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B7241265-81A3-DF48-A381-D1A72AE8ECF0}"/>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939708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slide gold">
    <p:bg>
      <p:bgPr>
        <a:solidFill>
          <a:srgbClr val="B8860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6BA032E8-2F59-1346-8B38-BC9AB7E98612}"/>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990671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ection slide poppy">
    <p:bg>
      <p:bgPr>
        <a:solidFill>
          <a:srgbClr val="D32F2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2278BEC1-E904-E643-AD67-189383A11525}"/>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653143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slide pink">
    <p:bg>
      <p:bgPr>
        <a:solidFill>
          <a:srgbClr val="D2376D"/>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1BD4B935-3569-AC4D-9192-03F32FFAA3F4}"/>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924724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slide prince">
    <p:bg>
      <p:bgPr>
        <a:solidFill>
          <a:srgbClr val="6E2585"/>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BA23289A-BC0D-9E47-9000-C2CB97DF4BB4}"/>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538808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Section slide purple">
    <p:bg>
      <p:bgPr>
        <a:solidFill>
          <a:srgbClr val="37288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1" name="Picture 10">
            <a:extLst>
              <a:ext uri="{FF2B5EF4-FFF2-40B4-BE49-F238E27FC236}">
                <a16:creationId xmlns:a16="http://schemas.microsoft.com/office/drawing/2014/main" id="{18B50C91-4863-6047-9A7D-B2969DAB43CA}"/>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804574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slide yellow">
    <p:bg>
      <p:bgPr>
        <a:solidFill>
          <a:srgbClr val="FBC900"/>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10" name="Picture 9">
            <a:extLst>
              <a:ext uri="{FF2B5EF4-FFF2-40B4-BE49-F238E27FC236}">
                <a16:creationId xmlns:a16="http://schemas.microsoft.com/office/drawing/2014/main" id="{7F931902-9386-C04B-8FC9-4754486AEF4F}"/>
              </a:ext>
            </a:extLst>
          </p:cNvPr>
          <p:cNvPicPr>
            <a:picLocks noChangeAspect="1"/>
          </p:cNvPicPr>
          <p:nvPr/>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25999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wo column text and content">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B75BE5F0-67EC-0641-9E8B-7BC2DE4910BB}"/>
              </a:ext>
            </a:extLst>
          </p:cNvPr>
          <p:cNvSpPr/>
          <p:nvPr/>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pic>
        <p:nvPicPr>
          <p:cNvPr id="10" name="Logo">
            <a:extLst>
              <a:ext uri="{FF2B5EF4-FFF2-40B4-BE49-F238E27FC236}">
                <a16:creationId xmlns:a16="http://schemas.microsoft.com/office/drawing/2014/main" id="{F7514166-DC7B-8643-B3B3-DEFD64FA4F2F}"/>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0795009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ection slide ONS Green">
    <p:bg>
      <p:bgPr>
        <a:solidFill>
          <a:srgbClr val="A8BD3A"/>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8" name="Picture 7">
            <a:extLst>
              <a:ext uri="{FF2B5EF4-FFF2-40B4-BE49-F238E27FC236}">
                <a16:creationId xmlns:a16="http://schemas.microsoft.com/office/drawing/2014/main" id="{BCDC79FA-CAE1-5B4D-80D4-0E154323570F}"/>
              </a:ext>
            </a:extLst>
          </p:cNvPr>
          <p:cNvPicPr>
            <a:picLocks noChangeAspect="1"/>
          </p:cNvPicPr>
          <p:nvPr/>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2799689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Section slide gradient 1">
    <p:bg>
      <p:bgPr>
        <a:gradFill flip="none" rotWithShape="1">
          <a:gsLst>
            <a:gs pos="81000">
              <a:srgbClr val="003C57"/>
            </a:gs>
            <a:gs pos="0">
              <a:srgbClr val="00808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B9896418-9A93-F547-B375-91E5E5B76A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17295645-9FDE-574A-9486-F7FDBDF3781B}"/>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A902ADDA-AB5F-054D-ADFD-F0378799BAE8}"/>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118029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ection slide gradient 2">
    <p:bg>
      <p:bgPr>
        <a:gradFill flip="none" rotWithShape="1">
          <a:gsLst>
            <a:gs pos="81000">
              <a:srgbClr val="008080"/>
            </a:gs>
            <a:gs pos="0">
              <a:srgbClr val="27A0C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D5324137-511F-1645-8722-42DBC4BAFA7D}"/>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7261205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slide gradient 3">
    <p:bg>
      <p:bgPr>
        <a:gradFill flip="none" rotWithShape="1">
          <a:gsLst>
            <a:gs pos="90000">
              <a:srgbClr val="3C388E"/>
            </a:gs>
            <a:gs pos="0">
              <a:srgbClr val="90208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F692672-45E9-DB45-968E-472F1D3201F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E3A6E39D-26AC-134F-96EF-39DF3B1062E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7E899311-9E19-344F-9900-CD5C93FCF3B9}"/>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11913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slide gradient 4">
    <p:bg>
      <p:bgPr>
        <a:gradFill flip="none" rotWithShape="1">
          <a:gsLst>
            <a:gs pos="81000">
              <a:srgbClr val="0F8243"/>
            </a:gs>
            <a:gs pos="0">
              <a:srgbClr val="00A5A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7" name="Straight Connector 16">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0A3A34B-DE42-9B4B-9D76-6B04A45E1097}"/>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5C16E151-0ED9-1744-A65B-E5226804066A}"/>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0" name="Picture 9">
            <a:extLst>
              <a:ext uri="{FF2B5EF4-FFF2-40B4-BE49-F238E27FC236}">
                <a16:creationId xmlns:a16="http://schemas.microsoft.com/office/drawing/2014/main" id="{D8796CC5-1490-C047-AEC4-B8C2ED9C7B02}"/>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74252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slide gradient 5 - Data Science Campus">
    <p:bg>
      <p:bgPr>
        <a:gradFill flip="none" rotWithShape="1">
          <a:gsLst>
            <a:gs pos="0">
              <a:srgbClr val="E9742C"/>
            </a:gs>
            <a:gs pos="81000">
              <a:srgbClr val="D2376D"/>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3" name="Title">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525C43C-A73A-014B-8A3C-80F8E3C84CDF}"/>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051574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Section slide gradient 6">
    <p:bg>
      <p:bgPr>
        <a:gradFill flip="none" rotWithShape="1">
          <a:gsLst>
            <a:gs pos="81000">
              <a:srgbClr val="FBC900"/>
            </a:gs>
            <a:gs pos="0">
              <a:srgbClr val="FF993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05F23751-8F25-804D-A4CB-18DC4D33B746}"/>
              </a:ext>
            </a:extLst>
          </p:cNvPr>
          <p:cNvPicPr>
            <a:picLocks noChangeAspect="1"/>
          </p:cNvPicPr>
          <p:nvPr/>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1832402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7Section slide gradient 7">
    <p:bg>
      <p:bgPr>
        <a:gradFill flip="none" rotWithShape="1">
          <a:gsLst>
            <a:gs pos="0">
              <a:srgbClr val="E9742C"/>
            </a:gs>
            <a:gs pos="67000">
              <a:srgbClr val="D32F2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3" name="Title">
            <a:extLst>
              <a:ext uri="{FF2B5EF4-FFF2-40B4-BE49-F238E27FC236}">
                <a16:creationId xmlns:a16="http://schemas.microsoft.com/office/drawing/2014/main" id="{7A4B3A4D-4DE7-BE46-A8F2-E186A17B7EA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FE11B252-106E-D845-B192-770BA16A6ED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Logo">
            <a:extLst>
              <a:ext uri="{FF2B5EF4-FFF2-40B4-BE49-F238E27FC236}">
                <a16:creationId xmlns:a16="http://schemas.microsoft.com/office/drawing/2014/main" id="{55E81007-7ADB-5B45-AD78-EB189DC9FA1F}"/>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528882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8_Section slide gradient">
    <p:bg>
      <p:bgPr>
        <a:gradFill flip="none" rotWithShape="1">
          <a:gsLst>
            <a:gs pos="81000">
              <a:srgbClr val="003C57"/>
            </a:gs>
            <a:gs pos="1000">
              <a:srgbClr val="206095"/>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cxnSp>
        <p:nvCxnSpPr>
          <p:cNvPr id="17" name="Line">
            <a:extLst>
              <a:ext uri="{FF2B5EF4-FFF2-40B4-BE49-F238E27FC236}">
                <a16:creationId xmlns:a16="http://schemas.microsoft.com/office/drawing/2014/main" id="{E7A17917-5AA2-9546-83BC-34444E3C1470}"/>
              </a:ext>
            </a:extLst>
          </p:cNvPr>
          <p:cNvCxnSpPr>
            <a:cxnSpLocks/>
          </p:cNvCxnSpPr>
          <p:nvPr/>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a:extLst>
              <a:ext uri="{FF2B5EF4-FFF2-40B4-BE49-F238E27FC236}">
                <a16:creationId xmlns:a16="http://schemas.microsoft.com/office/drawing/2014/main" id="{76165A53-E610-A246-BF2B-8FE1F65A42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1" name="Subtitle">
            <a:extLst>
              <a:ext uri="{FF2B5EF4-FFF2-40B4-BE49-F238E27FC236}">
                <a16:creationId xmlns:a16="http://schemas.microsoft.com/office/drawing/2014/main" id="{2BB51AC8-339B-F542-A4E2-891D4443FD7A}"/>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0" name="Logo">
            <a:extLst>
              <a:ext uri="{FF2B5EF4-FFF2-40B4-BE49-F238E27FC236}">
                <a16:creationId xmlns:a16="http://schemas.microsoft.com/office/drawing/2014/main" id="{A662EFF2-9D37-6244-8260-98167C81D117}"/>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019742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Single column title and content">
    <p:bg>
      <p:bgPr>
        <a:solidFill>
          <a:srgbClr val="5F768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5F7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9" name="Title">
            <a:extLst>
              <a:ext uri="{FF2B5EF4-FFF2-40B4-BE49-F238E27FC236}">
                <a16:creationId xmlns:a16="http://schemas.microsoft.com/office/drawing/2014/main" id="{9A618861-ED12-F140-A5C9-21D2D050FB4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0" name="Content Placeholder">
            <a:extLst>
              <a:ext uri="{FF2B5EF4-FFF2-40B4-BE49-F238E27FC236}">
                <a16:creationId xmlns:a16="http://schemas.microsoft.com/office/drawing/2014/main" id="{9D898B65-99EC-234F-9F66-E9867F7DFEBA}"/>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3CBDED6F-0268-CC4F-B011-B3C57742C0B1}"/>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83809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imple single column 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41DF6F2E-6103-7646-B158-3C2256C8207A}"/>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0" name="Footer Placeholder">
            <a:extLst>
              <a:ext uri="{FF2B5EF4-FFF2-40B4-BE49-F238E27FC236}">
                <a16:creationId xmlns:a16="http://schemas.microsoft.com/office/drawing/2014/main" id="{329F9C9E-62CC-2B44-BA02-01ADE0F29C3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cxnSp>
        <p:nvCxnSpPr>
          <p:cNvPr id="7" name="Line">
            <a:extLst>
              <a:ext uri="{FF2B5EF4-FFF2-40B4-BE49-F238E27FC236}">
                <a16:creationId xmlns:a16="http://schemas.microsoft.com/office/drawing/2014/main" id="{30544EB6-513C-7842-B1EB-1E3E37F1B12C}"/>
              </a:ext>
            </a:extLst>
          </p:cNvPr>
          <p:cNvCxnSpPr>
            <a:cxnSpLocks/>
          </p:cNvCxnSpPr>
          <p:nvPr/>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2" name="Logo" descr="Office for National Statistics Logo">
            <a:extLst>
              <a:ext uri="{FF2B5EF4-FFF2-40B4-BE49-F238E27FC236}">
                <a16:creationId xmlns:a16="http://schemas.microsoft.com/office/drawing/2014/main" id="{20FC3DEC-64C2-E24C-99DA-2AD2A3BFAC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2628840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Single column title and content">
    <p:bg>
      <p:bgPr>
        <a:solidFill>
          <a:srgbClr val="20609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206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5529D046-3304-C048-A259-4072E1685AD1}"/>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CAD29F18-7F8F-834A-916E-5882B73CE80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912EC0DD-68B0-1744-A4DF-BD5951A08563}"/>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321303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Single column title and content">
    <p:bg>
      <p:bgPr>
        <a:solidFill>
          <a:srgbClr val="3B7A9E">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3B7A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FAECAAA6-7859-004F-A399-738175A6EBD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13F0751B-D35C-CC48-8DA0-9DFC3E5F6AB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C40D518B-4026-B84B-AA6D-1697F870D776}"/>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067635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4_Single column title and content">
    <p:bg>
      <p:bgPr>
        <a:solidFill>
          <a:srgbClr val="27A0CC">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27A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F86CEC68-96A8-9942-B57F-300C064ECCC8}"/>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85AD947-1A1D-1741-9924-A4BD848EB59D}"/>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8236D947-19CF-8540-A6C7-7A66A51E3161}"/>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52485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5_Single column title and content">
    <p:bg>
      <p:bgPr>
        <a:solidFill>
          <a:srgbClr val="00A5A1">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00A5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7A6A5411-4B32-A447-B310-C2C6DEF3EE6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8E8BBDB-1795-B444-8235-9D3393CF9EE8}"/>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A9F85FF1-DAC1-9E46-A469-A4FB3108DEE3}"/>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816849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6_Single column title and content">
    <p:bg>
      <p:bgPr>
        <a:solidFill>
          <a:srgbClr val="00808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9" name="Title">
            <a:extLst>
              <a:ext uri="{FF2B5EF4-FFF2-40B4-BE49-F238E27FC236}">
                <a16:creationId xmlns:a16="http://schemas.microsoft.com/office/drawing/2014/main" id="{2ABAF583-29A6-2E47-8107-77BF62EAA799}"/>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4E6AC44-311B-3642-9476-91E530FC241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81051DAF-865D-C24C-A7D1-F9539C5AEDA7}"/>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566661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7_Single column title and content">
    <p:bg>
      <p:bgPr>
        <a:solidFill>
          <a:srgbClr val="0F8243">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0F8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8D2D9665-1930-354D-807D-4411F3CF0D26}"/>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E3E75594-49FF-B84B-8C8B-F49C4E118CD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7923EDDD-EE2F-1549-A872-E6EA6BC9C05E}"/>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4478971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8_Single column title and content">
    <p:bg>
      <p:bgPr>
        <a:solidFill>
          <a:srgbClr val="B8860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B8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D41039E6-3AF9-BE4A-A89B-1CD27539900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FA352F9E-6205-3C41-8AFD-A15A3ED46E1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91EF0752-5CE0-D549-B18A-655250638192}"/>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157297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9_Single column title and content">
    <p:bg>
      <p:bgPr>
        <a:solidFill>
          <a:srgbClr val="D32F2F">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D3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0444E5ED-F1A1-814E-ACFD-634EF419B0A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67943E12-9848-8543-8144-6290A540B87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DB008299-B102-D240-AA5E-45D1C445B223}"/>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3815747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10_Single column title and content">
    <p:bg>
      <p:bgPr>
        <a:solidFill>
          <a:srgbClr val="D2376D">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D23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C2C1B397-A9E1-B746-BD94-CB8BA481FAC2}"/>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495690A-C631-5648-8771-CE0B1ACF2A2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FC4E1E33-863E-9247-8100-94434B10AC70}"/>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359563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1_Single column title and content">
    <p:bg>
      <p:bgPr>
        <a:solidFill>
          <a:srgbClr val="6E258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6E2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368C9A3F-9D96-7744-B6CB-87D30682F4C4}"/>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13B7165C-0BA9-E541-A1E4-A25D1BA8426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s">
            <a:extLst>
              <a:ext uri="{FF2B5EF4-FFF2-40B4-BE49-F238E27FC236}">
                <a16:creationId xmlns:a16="http://schemas.microsoft.com/office/drawing/2014/main" id="{53BE0666-C105-1D40-9766-07FDA3EAC805}"/>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192398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imple two column text and content">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GB"/>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cxnSp>
        <p:nvCxnSpPr>
          <p:cNvPr id="8" name="Line">
            <a:extLst>
              <a:ext uri="{FF2B5EF4-FFF2-40B4-BE49-F238E27FC236}">
                <a16:creationId xmlns:a16="http://schemas.microsoft.com/office/drawing/2014/main" id="{7A09A1D8-0AE4-B646-8D6E-9B761AD35D7E}"/>
              </a:ext>
            </a:extLst>
          </p:cNvPr>
          <p:cNvCxnSpPr>
            <a:cxnSpLocks/>
          </p:cNvCxnSpPr>
          <p:nvPr/>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0" name="Logo" descr="Office for National Statistics Logo">
            <a:extLst>
              <a:ext uri="{FF2B5EF4-FFF2-40B4-BE49-F238E27FC236}">
                <a16:creationId xmlns:a16="http://schemas.microsoft.com/office/drawing/2014/main" id="{371BFF22-4B57-7C41-A92E-7C1C2D0167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3217086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2_Single column title and content">
    <p:bg>
      <p:bgPr>
        <a:solidFill>
          <a:srgbClr val="37288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3728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GB"/>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1DE64692-2A7A-E341-AF5F-CB9D8872838F}"/>
              </a:ext>
            </a:extLst>
          </p:cNvPr>
          <p:cNvPicPr>
            <a:picLocks noChangeAspect="1"/>
          </p:cNvPicPr>
          <p:nvPr/>
        </p:nvPicPr>
        <p:blipFill>
          <a:blip r:embed="rId2"/>
          <a:stretch>
            <a:fillRect/>
          </a:stretch>
        </p:blipFill>
        <p:spPr>
          <a:xfrm>
            <a:off x="767166" y="6230570"/>
            <a:ext cx="3489869" cy="408624"/>
          </a:xfrm>
          <a:prstGeom prst="rect">
            <a:avLst/>
          </a:prstGeom>
        </p:spPr>
      </p:pic>
    </p:spTree>
    <p:extLst>
      <p:ext uri="{BB962C8B-B14F-4D97-AF65-F5344CB8AC3E}">
        <p14:creationId xmlns:p14="http://schemas.microsoft.com/office/powerpoint/2010/main" val="2905516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13_Single column title and content">
    <p:bg>
      <p:bgPr>
        <a:solidFill>
          <a:srgbClr val="FBC90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31B7D753-A604-3F4B-8399-159D61F62CD1}"/>
              </a:ext>
            </a:extLst>
          </p:cNvPr>
          <p:cNvPicPr>
            <a:picLocks noChangeAspect="1"/>
          </p:cNvPicPr>
          <p:nvPr/>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1810627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14_Single column title and content">
    <p:bg>
      <p:bgPr>
        <a:solidFill>
          <a:srgbClr val="A8BD3A">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p:nvSpPr>
        <p:spPr>
          <a:xfrm>
            <a:off x="0" y="6037942"/>
            <a:ext cx="12192000" cy="820058"/>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EBC0F11A-AD84-7842-A23A-0940CC6475C5}"/>
              </a:ext>
            </a:extLst>
          </p:cNvPr>
          <p:cNvPicPr>
            <a:picLocks noChangeAspect="1"/>
          </p:cNvPicPr>
          <p:nvPr/>
        </p:nvPicPr>
        <p:blipFill>
          <a:blip r:embed="rId2"/>
          <a:stretch>
            <a:fillRect/>
          </a:stretch>
        </p:blipFill>
        <p:spPr>
          <a:xfrm>
            <a:off x="767162" y="6230570"/>
            <a:ext cx="3489878" cy="408624"/>
          </a:xfrm>
          <a:prstGeom prst="rect">
            <a:avLst/>
          </a:prstGeom>
        </p:spPr>
      </p:pic>
    </p:spTree>
    <p:extLst>
      <p:ext uri="{BB962C8B-B14F-4D97-AF65-F5344CB8AC3E}">
        <p14:creationId xmlns:p14="http://schemas.microsoft.com/office/powerpoint/2010/main" val="3998811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cSld name="12_Section slide ONS blue">
    <p:bg>
      <p:bgPr>
        <a:gradFill flip="none" rotWithShape="1">
          <a:gsLst>
            <a:gs pos="81000">
              <a:srgbClr val="E2BC22"/>
            </a:gs>
            <a:gs pos="0">
              <a:srgbClr val="FF993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11" name="Subtitle 2">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ctr">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3" name="Title 1">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824928"/>
            <a:ext cx="10515600" cy="997196"/>
          </a:xfrm>
          <a:prstGeom prst="rect">
            <a:avLst/>
          </a:prstGeom>
        </p:spPr>
        <p:txBody>
          <a:bodyPr tIns="0" rIns="0" bIns="0" anchor="b" anchorCtr="0">
            <a:spAutoFit/>
          </a:bodyPr>
          <a:lstStyle>
            <a:lvl1pPr algn="ctr">
              <a:defRPr sz="7200">
                <a:solidFill>
                  <a:srgbClr val="003C57"/>
                </a:solidFill>
              </a:defRPr>
            </a:lvl1pPr>
          </a:lstStyle>
          <a:p>
            <a:r>
              <a:rPr lang="en-US"/>
              <a:t>Section slide</a:t>
            </a:r>
          </a:p>
        </p:txBody>
      </p:sp>
    </p:spTree>
    <p:extLst>
      <p:ext uri="{BB962C8B-B14F-4D97-AF65-F5344CB8AC3E}">
        <p14:creationId xmlns:p14="http://schemas.microsoft.com/office/powerpoint/2010/main" val="28090577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8E86-CF7F-4471-9E9A-4BC5012A93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5C6980-6116-4F72-9F16-6E595A053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9FF0F4-2BD3-474F-AF88-11EBA4CB8467}"/>
              </a:ext>
            </a:extLst>
          </p:cNvPr>
          <p:cNvSpPr>
            <a:spLocks noGrp="1"/>
          </p:cNvSpPr>
          <p:nvPr>
            <p:ph type="dt" sz="half" idx="10"/>
          </p:nvPr>
        </p:nvSpPr>
        <p:spPr/>
        <p:txBody>
          <a:bodyPr/>
          <a:lstStyle/>
          <a:p>
            <a:fld id="{3F56849E-146A-4480-BE5B-B6FDC9B9482C}" type="datetimeFigureOut">
              <a:rPr lang="en-GB" smtClean="0"/>
              <a:t>24/11/2022</a:t>
            </a:fld>
            <a:endParaRPr lang="en-GB"/>
          </a:p>
        </p:txBody>
      </p:sp>
      <p:sp>
        <p:nvSpPr>
          <p:cNvPr id="5" name="Footer Placeholder 4">
            <a:extLst>
              <a:ext uri="{FF2B5EF4-FFF2-40B4-BE49-F238E27FC236}">
                <a16:creationId xmlns:a16="http://schemas.microsoft.com/office/drawing/2014/main" id="{D7C2ED72-B00D-429E-A8FD-B7A37DDFC9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14291A-0CC6-4470-AAB0-57AB907557FF}"/>
              </a:ext>
            </a:extLst>
          </p:cNvPr>
          <p:cNvSpPr>
            <a:spLocks noGrp="1"/>
          </p:cNvSpPr>
          <p:nvPr>
            <p:ph type="sldNum" sz="quarter" idx="12"/>
          </p:nvPr>
        </p:nvSpPr>
        <p:spPr/>
        <p:txBody>
          <a:bodyPr/>
          <a:lstStyle/>
          <a:p>
            <a:fld id="{95E18DD5-E310-4B35-AFFD-135BC2E92892}" type="slidenum">
              <a:rPr lang="en-GB" smtClean="0"/>
              <a:t>‹#›</a:t>
            </a:fld>
            <a:endParaRPr lang="en-GB"/>
          </a:p>
        </p:txBody>
      </p:sp>
    </p:spTree>
    <p:extLst>
      <p:ext uri="{BB962C8B-B14F-4D97-AF65-F5344CB8AC3E}">
        <p14:creationId xmlns:p14="http://schemas.microsoft.com/office/powerpoint/2010/main" val="104927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hart page - minimal footer">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7" name="Title">
            <a:extLst>
              <a:ext uri="{FF2B5EF4-FFF2-40B4-BE49-F238E27FC236}">
                <a16:creationId xmlns:a16="http://schemas.microsoft.com/office/drawing/2014/main" id="{F286A817-1631-D641-B3A5-B9C6B7F08D85}"/>
              </a:ext>
            </a:extLst>
          </p:cNvPr>
          <p:cNvSpPr>
            <a:spLocks noGrp="1"/>
          </p:cNvSpPr>
          <p:nvPr>
            <p:ph type="title" hasCustomPrompt="1"/>
          </p:nvPr>
        </p:nvSpPr>
        <p:spPr>
          <a:xfrm>
            <a:off x="838200" y="642126"/>
            <a:ext cx="10515600" cy="467820"/>
          </a:xfrm>
          <a:prstGeom prst="rect">
            <a:avLst/>
          </a:prstGeom>
        </p:spPr>
        <p:txBody>
          <a:bodyPr>
            <a:spAutoFit/>
          </a:bodyPr>
          <a:lstStyle>
            <a:lvl1pPr>
              <a:defRPr sz="3200"/>
            </a:lvl1pPr>
          </a:lstStyle>
          <a:p>
            <a:r>
              <a:rPr lang="en-US"/>
              <a:t>Add your heading here</a:t>
            </a:r>
          </a:p>
        </p:txBody>
      </p:sp>
      <p:sp>
        <p:nvSpPr>
          <p:cNvPr id="16" name="Content Placeholder">
            <a:extLst>
              <a:ext uri="{FF2B5EF4-FFF2-40B4-BE49-F238E27FC236}">
                <a16:creationId xmlns:a16="http://schemas.microsoft.com/office/drawing/2014/main" id="{8E4E2FF2-096C-C349-8B44-CFA5388E9515}"/>
              </a:ext>
            </a:extLst>
          </p:cNvPr>
          <p:cNvSpPr>
            <a:spLocks noGrp="1"/>
          </p:cNvSpPr>
          <p:nvPr>
            <p:ph idx="1" hasCustomPrompt="1"/>
          </p:nvPr>
        </p:nvSpPr>
        <p:spPr>
          <a:xfrm>
            <a:off x="838200" y="1245542"/>
            <a:ext cx="10515600" cy="4826645"/>
          </a:xfrm>
          <a:prstGeom prst="rect">
            <a:avLst/>
          </a:prstGeom>
        </p:spPr>
        <p:txBody>
          <a:bodyPr anchor="t" anchorCtr="0"/>
          <a:lstStyle>
            <a:lvl1pPr marL="0" indent="0">
              <a:buNone/>
              <a:defRPr sz="3200">
                <a:solidFill>
                  <a:schemeClr val="tx1"/>
                </a:solidFill>
              </a:defRPr>
            </a:lvl1pPr>
            <a:lvl2pPr>
              <a:defRPr sz="2800"/>
            </a:lvl2pPr>
            <a:lvl3pPr>
              <a:defRPr sz="2400"/>
            </a:lvl3pPr>
            <a:lvl4pPr>
              <a:defRPr sz="2000"/>
            </a:lvl4pPr>
            <a:lvl5pPr>
              <a:defRPr sz="2000"/>
            </a:lvl5pPr>
          </a:lstStyle>
          <a:p>
            <a:pPr lvl="0"/>
            <a:r>
              <a:rPr lang="en-US"/>
              <a:t>Add your chart here</a:t>
            </a:r>
          </a:p>
        </p:txBody>
      </p:sp>
      <p:pic>
        <p:nvPicPr>
          <p:cNvPr id="5" name="Logo" descr="Office for National Statistics Logo">
            <a:extLst>
              <a:ext uri="{FF2B5EF4-FFF2-40B4-BE49-F238E27FC236}">
                <a16:creationId xmlns:a16="http://schemas.microsoft.com/office/drawing/2014/main" id="{EB69BF73-290C-6047-BFA6-A01EFEA976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2516864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imple quote slide">
    <p:bg>
      <p:bgPr>
        <a:solidFill>
          <a:schemeClr val="bg1">
            <a:lumMod val="95000"/>
          </a:schemeClr>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8" name="Title">
            <a:extLst>
              <a:ext uri="{FF2B5EF4-FFF2-40B4-BE49-F238E27FC236}">
                <a16:creationId xmlns:a16="http://schemas.microsoft.com/office/drawing/2014/main" id="{4823432E-3586-604D-92FD-6766ABAEBE02}"/>
              </a:ext>
            </a:extLst>
          </p:cNvPr>
          <p:cNvSpPr>
            <a:spLocks noGrp="1"/>
          </p:cNvSpPr>
          <p:nvPr>
            <p:ph type="title" hasCustomPrompt="1"/>
          </p:nvPr>
        </p:nvSpPr>
        <p:spPr>
          <a:xfrm>
            <a:off x="838200" y="2944961"/>
            <a:ext cx="10515600" cy="877163"/>
          </a:xfrm>
          <a:prstGeom prst="rect">
            <a:avLst/>
          </a:prstGeom>
        </p:spPr>
        <p:txBody>
          <a:bodyPr tIns="0" rIns="0" bIns="0" anchor="t" anchorCtr="0">
            <a:spAutoFit/>
          </a:bodyPr>
          <a:lstStyle>
            <a:lvl1pPr algn="l">
              <a:defRPr sz="6000" b="0">
                <a:solidFill>
                  <a:srgbClr val="003C57"/>
                </a:solidFill>
              </a:defRPr>
            </a:lvl1pPr>
          </a:lstStyle>
          <a:p>
            <a:r>
              <a:rPr lang="en-US"/>
              <a:t>“Simple quote.”</a:t>
            </a:r>
          </a:p>
        </p:txBody>
      </p:sp>
      <p:sp>
        <p:nvSpPr>
          <p:cNvPr id="7" name="Author">
            <a:extLst>
              <a:ext uri="{FF2B5EF4-FFF2-40B4-BE49-F238E27FC236}">
                <a16:creationId xmlns:a16="http://schemas.microsoft.com/office/drawing/2014/main" id="{5098D52F-C970-2B40-8239-2E25388E3E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p>
        </p:txBody>
      </p:sp>
      <p:pic>
        <p:nvPicPr>
          <p:cNvPr id="10" name="Logo" descr="Office for National Statistics Logo">
            <a:extLst>
              <a:ext uri="{FF2B5EF4-FFF2-40B4-BE49-F238E27FC236}">
                <a16:creationId xmlns:a16="http://schemas.microsoft.com/office/drawing/2014/main" id="{99919A97-416F-9E4A-94EF-4E9EE0165D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4268856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xt left, one image right">
    <p:bg>
      <p:bgPr>
        <a:solidFill>
          <a:schemeClr val="bg1">
            <a:lumMod val="95000"/>
          </a:schemeClr>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5" name="Footer Placeholder">
            <a:extLst>
              <a:ext uri="{FF2B5EF4-FFF2-40B4-BE49-F238E27FC236}">
                <a16:creationId xmlns:a16="http://schemas.microsoft.com/office/drawing/2014/main" id="{3C90513C-0A03-D04D-8CDF-DC791864E4F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2" name="Title">
            <a:extLst>
              <a:ext uri="{FF2B5EF4-FFF2-40B4-BE49-F238E27FC236}">
                <a16:creationId xmlns:a16="http://schemas.microsoft.com/office/drawing/2014/main" id="{476494BA-54FA-6240-A5E0-73528C13DB5B}"/>
              </a:ext>
            </a:extLst>
          </p:cNvPr>
          <p:cNvSpPr>
            <a:spLocks noGrp="1"/>
          </p:cNvSpPr>
          <p:nvPr>
            <p:ph type="title" hasCustomPrompt="1"/>
          </p:nvPr>
        </p:nvSpPr>
        <p:spPr>
          <a:xfrm>
            <a:off x="838201" y="657094"/>
            <a:ext cx="2819400" cy="814519"/>
          </a:xfrm>
          <a:prstGeom prst="rect">
            <a:avLst/>
          </a:prstGeom>
        </p:spPr>
        <p:txBody>
          <a:bodyPr>
            <a:noAutofit/>
          </a:bodyPr>
          <a:lstStyle>
            <a:lvl1pPr>
              <a:defRPr sz="3200"/>
            </a:lvl1pPr>
          </a:lstStyle>
          <a:p>
            <a:pPr lvl="0"/>
            <a:r>
              <a:rPr lang="en-US"/>
              <a:t>Text left, one image right</a:t>
            </a:r>
          </a:p>
        </p:txBody>
      </p:sp>
      <p:sp>
        <p:nvSpPr>
          <p:cNvPr id="10" name="Content Placeholder">
            <a:extLst>
              <a:ext uri="{FF2B5EF4-FFF2-40B4-BE49-F238E27FC236}">
                <a16:creationId xmlns:a16="http://schemas.microsoft.com/office/drawing/2014/main" id="{5A53190F-4F68-9B4A-91AB-F520FB436C9F}"/>
              </a:ext>
            </a:extLst>
          </p:cNvPr>
          <p:cNvSpPr>
            <a:spLocks noGrp="1"/>
          </p:cNvSpPr>
          <p:nvPr>
            <p:ph sz="half" idx="10" hasCustomPrompt="1"/>
          </p:nvPr>
        </p:nvSpPr>
        <p:spPr>
          <a:xfrm>
            <a:off x="838200" y="1681675"/>
            <a:ext cx="2819401" cy="2329227"/>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9" name="Content Placeholder">
            <a:extLst>
              <a:ext uri="{FF2B5EF4-FFF2-40B4-BE49-F238E27FC236}">
                <a16:creationId xmlns:a16="http://schemas.microsoft.com/office/drawing/2014/main" id="{3AEE310C-A9B2-BC47-9C43-3532231F7D72}"/>
              </a:ext>
            </a:extLst>
          </p:cNvPr>
          <p:cNvSpPr>
            <a:spLocks noGrp="1"/>
          </p:cNvSpPr>
          <p:nvPr>
            <p:ph idx="1" hasCustomPrompt="1"/>
          </p:nvPr>
        </p:nvSpPr>
        <p:spPr>
          <a:xfrm>
            <a:off x="3966959" y="657094"/>
            <a:ext cx="7386841" cy="5553206"/>
          </a:xfrm>
          <a:prstGeom prst="rect">
            <a:avLst/>
          </a:prstGeom>
          <a:solidFill>
            <a:schemeClr val="bg2"/>
          </a:solidFill>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a:t>
            </a:r>
            <a:br>
              <a:rPr lang="en-US"/>
            </a:br>
            <a:r>
              <a:rPr lang="en-US"/>
              <a:t>(aspect ratio 4:3)</a:t>
            </a:r>
          </a:p>
        </p:txBody>
      </p:sp>
      <p:pic>
        <p:nvPicPr>
          <p:cNvPr id="6" name="Logo" descr="Office for National Statistics Logo">
            <a:extLst>
              <a:ext uri="{FF2B5EF4-FFF2-40B4-BE49-F238E27FC236}">
                <a16:creationId xmlns:a16="http://schemas.microsoft.com/office/drawing/2014/main" id="{89C3BF26-5A0A-2F4A-8A8D-6072F11EC8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199188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ext left, two images right">
    <p:bg>
      <p:bgPr>
        <a:solidFill>
          <a:schemeClr val="bg1">
            <a:lumMod val="95000"/>
          </a:schemeClr>
        </a:solidFill>
        <a:effectLst/>
      </p:bgPr>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6" name="Footer Placeholder">
            <a:extLst>
              <a:ext uri="{FF2B5EF4-FFF2-40B4-BE49-F238E27FC236}">
                <a16:creationId xmlns:a16="http://schemas.microsoft.com/office/drawing/2014/main" id="{9F2D74FC-DE0D-9142-9052-7DC552A8C99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GB"/>
          </a:p>
        </p:txBody>
      </p:sp>
      <p:sp>
        <p:nvSpPr>
          <p:cNvPr id="10" name="Title">
            <a:extLst>
              <a:ext uri="{FF2B5EF4-FFF2-40B4-BE49-F238E27FC236}">
                <a16:creationId xmlns:a16="http://schemas.microsoft.com/office/drawing/2014/main" id="{D40591F7-C8D0-A945-B2CF-C2F5BEF4709A}"/>
              </a:ext>
            </a:extLst>
          </p:cNvPr>
          <p:cNvSpPr>
            <a:spLocks noGrp="1"/>
          </p:cNvSpPr>
          <p:nvPr>
            <p:ph type="title" hasCustomPrompt="1"/>
          </p:nvPr>
        </p:nvSpPr>
        <p:spPr>
          <a:xfrm>
            <a:off x="838200" y="657094"/>
            <a:ext cx="5395915" cy="765501"/>
          </a:xfrm>
          <a:prstGeom prst="rect">
            <a:avLst/>
          </a:prstGeom>
        </p:spPr>
        <p:txBody>
          <a:bodyPr>
            <a:noAutofit/>
          </a:bodyPr>
          <a:lstStyle>
            <a:lvl1pPr>
              <a:defRPr sz="3200"/>
            </a:lvl1pPr>
          </a:lstStyle>
          <a:p>
            <a:pPr lvl="0"/>
            <a:r>
              <a:rPr lang="en-US"/>
              <a:t>Text left, two images right</a:t>
            </a:r>
          </a:p>
        </p:txBody>
      </p:sp>
      <p:sp>
        <p:nvSpPr>
          <p:cNvPr id="8" name="Content Placeholder 1">
            <a:extLst>
              <a:ext uri="{FF2B5EF4-FFF2-40B4-BE49-F238E27FC236}">
                <a16:creationId xmlns:a16="http://schemas.microsoft.com/office/drawing/2014/main" id="{7341D0D4-8A9F-254A-A838-BE23CB339FA3}"/>
              </a:ext>
            </a:extLst>
          </p:cNvPr>
          <p:cNvSpPr>
            <a:spLocks noGrp="1"/>
          </p:cNvSpPr>
          <p:nvPr>
            <p:ph sz="half" idx="13" hasCustomPrompt="1"/>
          </p:nvPr>
        </p:nvSpPr>
        <p:spPr>
          <a:xfrm>
            <a:off x="838200" y="1422595"/>
            <a:ext cx="5395915" cy="2375394"/>
          </a:xfrm>
          <a:prstGeom prst="rect">
            <a:avLst/>
          </a:prstGeom>
        </p:spPr>
        <p:txBody>
          <a:bodyPr wrap="square" tIns="0" bIns="0" anchor="t" anchorCtr="0"/>
          <a:lstStyle>
            <a:lvl1pPr>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20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477000" y="681679"/>
            <a:ext cx="4876799" cy="271943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477000" y="3401113"/>
            <a:ext cx="4876800" cy="28497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pic>
        <p:nvPicPr>
          <p:cNvPr id="7" name="Logo" descr="Office for National Statistics Logo">
            <a:extLst>
              <a:ext uri="{FF2B5EF4-FFF2-40B4-BE49-F238E27FC236}">
                <a16:creationId xmlns:a16="http://schemas.microsoft.com/office/drawing/2014/main" id="{A53CB928-464E-0442-B8A8-844F0B513A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6286250"/>
            <a:ext cx="3331866" cy="288762"/>
          </a:xfrm>
          <a:prstGeom prst="rect">
            <a:avLst/>
          </a:prstGeom>
        </p:spPr>
      </p:pic>
    </p:spTree>
    <p:extLst>
      <p:ext uri="{BB962C8B-B14F-4D97-AF65-F5344CB8AC3E}">
        <p14:creationId xmlns:p14="http://schemas.microsoft.com/office/powerpoint/2010/main" val="636802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fld id="{95E18DD5-E310-4B35-AFFD-135BC2E92892}" type="slidenum">
              <a:rPr lang="en-GB" smtClean="0"/>
              <a:t>‹#›</a:t>
            </a:fld>
            <a:endParaRPr lang="en-GB"/>
          </a:p>
        </p:txBody>
      </p:sp>
      <p:sp>
        <p:nvSpPr>
          <p:cNvPr id="14" name="Footer Placeholder">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GB"/>
          </a:p>
        </p:txBody>
      </p:sp>
      <p:pic>
        <p:nvPicPr>
          <p:cNvPr id="18" name="ONS Logo" title="Office for National Statistics Logo">
            <a:extLst>
              <a:ext uri="{FF2B5EF4-FFF2-40B4-BE49-F238E27FC236}">
                <a16:creationId xmlns:a16="http://schemas.microsoft.com/office/drawing/2014/main" id="{C75F6892-DCBE-6A46-9D84-E4C8B081EFF8}"/>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344421" y="758764"/>
            <a:ext cx="3108157" cy="742657"/>
          </a:xfrm>
          <a:prstGeom prst="rect">
            <a:avLst/>
          </a:prstGeom>
        </p:spPr>
      </p:pic>
      <p:sp>
        <p:nvSpPr>
          <p:cNvPr id="5" name="Title Placeholder">
            <a:extLst>
              <a:ext uri="{FF2B5EF4-FFF2-40B4-BE49-F238E27FC236}">
                <a16:creationId xmlns:a16="http://schemas.microsoft.com/office/drawing/2014/main" id="{6DBF0174-0E48-4922-B59E-9E207247D338}"/>
              </a:ext>
            </a:extLst>
          </p:cNvPr>
          <p:cNvSpPr>
            <a:spLocks noGrp="1"/>
          </p:cNvSpPr>
          <p:nvPr>
            <p:ph type="title"/>
          </p:nvPr>
        </p:nvSpPr>
        <p:spPr>
          <a:xfrm>
            <a:off x="838200" y="826982"/>
            <a:ext cx="7379711" cy="2149034"/>
          </a:xfrm>
          <a:prstGeom prst="rect">
            <a:avLst/>
          </a:prstGeom>
        </p:spPr>
        <p:txBody>
          <a:bodyPr vert="horz" lIns="0" tIns="0" rIns="0" bIns="0" rtlCol="0" anchor="t" anchorCtr="0">
            <a:normAutofit/>
          </a:bodyPr>
          <a:lstStyle/>
          <a:p>
            <a:r>
              <a:rPr lang="en-US"/>
              <a:t>Write your title here </a:t>
            </a:r>
            <a:br>
              <a:rPr lang="en-US"/>
            </a:br>
            <a:r>
              <a:rPr lang="en-US"/>
              <a:t>(in sentence case)</a:t>
            </a:r>
            <a:endParaRPr lang="en-GB"/>
          </a:p>
        </p:txBody>
      </p:sp>
      <p:sp>
        <p:nvSpPr>
          <p:cNvPr id="3" name="Text Placeholder">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10515600" cy="2391425"/>
          </a:xfrm>
          <a:prstGeom prst="rect">
            <a:avLst/>
          </a:prstGeom>
        </p:spPr>
        <p:txBody>
          <a:bodyPr vert="horz" lIns="0" tIns="4680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a:extLst>
              <a:ext uri="{FF2B5EF4-FFF2-40B4-BE49-F238E27FC236}">
                <a16:creationId xmlns:a16="http://schemas.microsoft.com/office/drawing/2014/main" id="{C57F1779-22FA-E74D-A68A-DE59AC0306AC}"/>
              </a:ext>
            </a:extLst>
          </p:cNvPr>
          <p:cNvSpPr>
            <a:spLocks noGrp="1"/>
          </p:cNvSpPr>
          <p:nvPr>
            <p:ph type="dt" sz="half" idx="2"/>
          </p:nvPr>
        </p:nvSpPr>
        <p:spPr>
          <a:xfrm>
            <a:off x="838200" y="6250892"/>
            <a:ext cx="2743200" cy="365125"/>
          </a:xfrm>
          <a:prstGeom prst="rect">
            <a:avLst/>
          </a:prstGeom>
        </p:spPr>
        <p:txBody>
          <a:bodyPr vert="horz" lIns="0" tIns="45720" rIns="91440" bIns="45720" rtlCol="0" anchor="ctr"/>
          <a:lstStyle>
            <a:lvl1pPr algn="l">
              <a:defRPr sz="2000" b="1">
                <a:solidFill>
                  <a:srgbClr val="003C57"/>
                </a:solidFill>
              </a:defRPr>
            </a:lvl1pPr>
          </a:lstStyle>
          <a:p>
            <a:fld id="{3F56849E-146A-4480-BE5B-B6FDC9B9482C}" type="datetimeFigureOut">
              <a:rPr lang="en-GB" smtClean="0"/>
              <a:t>24/11/2022</a:t>
            </a:fld>
            <a:endParaRPr lang="en-GB"/>
          </a:p>
        </p:txBody>
      </p:sp>
      <p:cxnSp>
        <p:nvCxnSpPr>
          <p:cNvPr id="15" name="Line">
            <a:extLst>
              <a:ext uri="{FF2B5EF4-FFF2-40B4-BE49-F238E27FC236}">
                <a16:creationId xmlns:a16="http://schemas.microsoft.com/office/drawing/2014/main" id="{6E5DCB11-47E3-BC4E-87BE-ED66A7AC92CD}"/>
              </a:ext>
            </a:extLst>
          </p:cNvPr>
          <p:cNvCxnSpPr>
            <a:cxnSpLocks/>
          </p:cNvCxnSpPr>
          <p:nvPr/>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5392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 id="2147483739" r:id="rId49"/>
    <p:sldLayoutId id="2147483740" r:id="rId50"/>
    <p:sldLayoutId id="2147483741" r:id="rId51"/>
    <p:sldLayoutId id="2147483742" r:id="rId52"/>
    <p:sldLayoutId id="2147483744" r:id="rId53"/>
    <p:sldLayoutId id="2147483745" r:id="rId54"/>
  </p:sldLayoutIdLst>
  <p:txStyles>
    <p:titleStyle>
      <a:lvl1pPr algn="l" defTabSz="914400" rtl="0" eaLnBrk="1" latinLnBrk="0" hangingPunct="1">
        <a:lnSpc>
          <a:spcPct val="95000"/>
        </a:lnSpc>
        <a:spcBef>
          <a:spcPct val="0"/>
        </a:spcBef>
        <a:spcAft>
          <a:spcPts val="1000"/>
        </a:spcAft>
        <a:buNone/>
        <a:defRPr sz="4800" b="1" kern="1200" baseline="0">
          <a:solidFill>
            <a:srgbClr val="003C57"/>
          </a:solidFill>
          <a:latin typeface="+mj-lt"/>
          <a:ea typeface="+mj-ea"/>
          <a:cs typeface="+mj-cs"/>
        </a:defRPr>
      </a:lvl1pPr>
    </p:titleStyle>
    <p:body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rgbClr val="003C57"/>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rgbClr val="003C57"/>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rgbClr val="003C57"/>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rgbClr val="003C57"/>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12" Type="http://schemas.openxmlformats.org/officeDocument/2006/relationships/chart" Target="../charts/chart2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14.xml"/><Relationship Id="rId11" Type="http://schemas.openxmlformats.org/officeDocument/2006/relationships/chart" Target="../charts/chart19.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AEC4-C171-4F4F-87C7-1BAE7719CBB8}"/>
              </a:ext>
            </a:extLst>
          </p:cNvPr>
          <p:cNvSpPr>
            <a:spLocks noGrp="1"/>
          </p:cNvSpPr>
          <p:nvPr>
            <p:ph type="ctrTitle"/>
          </p:nvPr>
        </p:nvSpPr>
        <p:spPr>
          <a:xfrm>
            <a:off x="177565" y="1762188"/>
            <a:ext cx="11863412" cy="2243188"/>
          </a:xfrm>
        </p:spPr>
        <p:txBody>
          <a:bodyPr>
            <a:normAutofit/>
          </a:bodyPr>
          <a:lstStyle/>
          <a:p>
            <a:r>
              <a:rPr lang="en-GB" sz="4400" dirty="0"/>
              <a:t>The UK Labour Market</a:t>
            </a:r>
            <a:br>
              <a:rPr lang="en-GB" sz="4400" dirty="0">
                <a:cs typeface="Arial"/>
              </a:rPr>
            </a:br>
            <a:br>
              <a:rPr lang="en-GB" sz="4800" dirty="0">
                <a:cs typeface="Arial"/>
              </a:rPr>
            </a:br>
            <a:r>
              <a:rPr lang="en-GB" sz="3200" dirty="0">
                <a:cs typeface="Arial"/>
              </a:rPr>
              <a:t>So much talk about it:</a:t>
            </a:r>
            <a:r>
              <a:rPr lang="en-GB" sz="3200" dirty="0"/>
              <a:t> should we be concerned...or not?</a:t>
            </a:r>
            <a:endParaRPr lang="en-GB" sz="3200" dirty="0">
              <a:cs typeface="Arial"/>
            </a:endParaRPr>
          </a:p>
        </p:txBody>
      </p:sp>
      <p:sp>
        <p:nvSpPr>
          <p:cNvPr id="3" name="Subtitle 2">
            <a:extLst>
              <a:ext uri="{FF2B5EF4-FFF2-40B4-BE49-F238E27FC236}">
                <a16:creationId xmlns:a16="http://schemas.microsoft.com/office/drawing/2014/main" id="{80D362C1-3450-4684-8172-77A8521D800B}"/>
              </a:ext>
            </a:extLst>
          </p:cNvPr>
          <p:cNvSpPr>
            <a:spLocks noGrp="1"/>
          </p:cNvSpPr>
          <p:nvPr>
            <p:ph type="subTitle" idx="1"/>
          </p:nvPr>
        </p:nvSpPr>
        <p:spPr>
          <a:xfrm>
            <a:off x="1528415" y="4221088"/>
            <a:ext cx="9144000" cy="938527"/>
          </a:xfrm>
        </p:spPr>
        <p:txBody>
          <a:bodyPr/>
          <a:lstStyle/>
          <a:p>
            <a:r>
              <a:rPr lang="en-GB"/>
              <a:t>Darren Morgan</a:t>
            </a:r>
          </a:p>
          <a:p>
            <a:r>
              <a:rPr lang="en-GB"/>
              <a:t>Director, Economic Statistics Production and Analysis</a:t>
            </a:r>
          </a:p>
        </p:txBody>
      </p:sp>
    </p:spTree>
    <p:extLst>
      <p:ext uri="{BB962C8B-B14F-4D97-AF65-F5344CB8AC3E}">
        <p14:creationId xmlns:p14="http://schemas.microsoft.com/office/powerpoint/2010/main" val="3960232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AA5-43A2-4980-BD98-0D1B05074DAC}"/>
              </a:ext>
            </a:extLst>
          </p:cNvPr>
          <p:cNvSpPr>
            <a:spLocks noGrp="1"/>
          </p:cNvSpPr>
          <p:nvPr>
            <p:ph type="title"/>
          </p:nvPr>
        </p:nvSpPr>
        <p:spPr>
          <a:xfrm>
            <a:off x="246390" y="175682"/>
            <a:ext cx="10515600" cy="409343"/>
          </a:xfrm>
        </p:spPr>
        <p:txBody>
          <a:bodyPr/>
          <a:lstStyle/>
          <a:p>
            <a:r>
              <a:rPr lang="en-GB" sz="2800" dirty="0">
                <a:solidFill>
                  <a:schemeClr val="accent1"/>
                </a:solidFill>
              </a:rPr>
              <a:t>Motivations of the 50+…..why they left</a:t>
            </a:r>
            <a:endParaRPr lang="en-GB" sz="2800" dirty="0">
              <a:solidFill>
                <a:schemeClr val="accent1"/>
              </a:solidFill>
              <a:cs typeface="Arial"/>
            </a:endParaRPr>
          </a:p>
        </p:txBody>
      </p:sp>
      <p:sp>
        <p:nvSpPr>
          <p:cNvPr id="3" name="Content Placeholder 2">
            <a:extLst>
              <a:ext uri="{FF2B5EF4-FFF2-40B4-BE49-F238E27FC236}">
                <a16:creationId xmlns:a16="http://schemas.microsoft.com/office/drawing/2014/main" id="{DE7E485D-78F6-4623-822E-68B95EBA9CF9}"/>
              </a:ext>
            </a:extLst>
          </p:cNvPr>
          <p:cNvSpPr>
            <a:spLocks noGrp="1"/>
          </p:cNvSpPr>
          <p:nvPr>
            <p:ph idx="1"/>
          </p:nvPr>
        </p:nvSpPr>
        <p:spPr>
          <a:xfrm>
            <a:off x="70597" y="822309"/>
            <a:ext cx="12050805" cy="4340162"/>
          </a:xfrm>
        </p:spPr>
        <p:txBody>
          <a:bodyPr/>
          <a:lstStyle/>
          <a:p>
            <a:pPr marL="0" indent="0" algn="l">
              <a:spcAft>
                <a:spcPts val="3000"/>
              </a:spcAft>
              <a:buNone/>
            </a:pPr>
            <a:r>
              <a:rPr lang="en-GB" sz="2400" dirty="0">
                <a:cs typeface="Arial"/>
              </a:rPr>
              <a:t>Comparing latest survey (August) to February</a:t>
            </a:r>
            <a:r>
              <a:rPr lang="en-GB" sz="2400" b="1" dirty="0">
                <a:cs typeface="Arial"/>
              </a:rPr>
              <a:t>:</a:t>
            </a:r>
            <a:endParaRPr lang="en-US">
              <a:cs typeface="Arial" panose="020B0604020202020204"/>
            </a:endParaRPr>
          </a:p>
          <a:p>
            <a:pPr marL="251460" indent="-251460" algn="l">
              <a:spcAft>
                <a:spcPts val="3000"/>
              </a:spcAft>
              <a:buFont typeface="Arial" panose="020B0604020202020204" pitchFamily="34" charset="0"/>
              <a:buChar char="•"/>
            </a:pPr>
            <a:r>
              <a:rPr lang="en-GB" sz="2400" b="1" dirty="0">
                <a:cs typeface="Arial"/>
              </a:rPr>
              <a:t>Were they going to finish work anyway?</a:t>
            </a:r>
            <a:r>
              <a:rPr lang="en-GB" sz="2400" dirty="0">
                <a:cs typeface="Arial"/>
              </a:rPr>
              <a:t>: </a:t>
            </a:r>
            <a:r>
              <a:rPr lang="en-GB" sz="2400" dirty="0">
                <a:solidFill>
                  <a:srgbClr val="7030A0"/>
                </a:solidFill>
                <a:cs typeface="Arial"/>
              </a:rPr>
              <a:t>No</a:t>
            </a:r>
            <a:r>
              <a:rPr lang="en-GB" sz="2400" b="1" dirty="0">
                <a:cs typeface="Arial"/>
              </a:rPr>
              <a:t> </a:t>
            </a:r>
            <a:r>
              <a:rPr lang="en-GB" sz="2400" dirty="0">
                <a:cs typeface="Arial"/>
              </a:rPr>
              <a:t>– vast majority (77%) of those 50-59 left job sooner than expected</a:t>
            </a:r>
          </a:p>
          <a:p>
            <a:pPr marL="251460" indent="-251460">
              <a:spcAft>
                <a:spcPts val="3000"/>
              </a:spcAft>
            </a:pPr>
            <a:r>
              <a:rPr lang="en-GB" sz="2400" b="1" dirty="0">
                <a:cs typeface="Arial"/>
              </a:rPr>
              <a:t>Reasons for leaving</a:t>
            </a:r>
            <a:r>
              <a:rPr lang="en-GB" sz="2400" dirty="0">
                <a:cs typeface="Arial"/>
              </a:rPr>
              <a:t>: </a:t>
            </a:r>
            <a:r>
              <a:rPr lang="en-GB" sz="2000" dirty="0">
                <a:solidFill>
                  <a:srgbClr val="7030A0"/>
                </a:solidFill>
                <a:cs typeface="Arial"/>
              </a:rPr>
              <a:t>Top two reasons unchanged, but change in lifestyle becoming more prevalent</a:t>
            </a:r>
            <a:endParaRPr lang="en-GB" sz="2000" dirty="0">
              <a:solidFill>
                <a:srgbClr val="003B57"/>
              </a:solidFill>
              <a:cs typeface="Arial"/>
            </a:endParaRPr>
          </a:p>
          <a:p>
            <a:pPr marL="467995" lvl="1" indent="-215900">
              <a:spcAft>
                <a:spcPts val="3000"/>
              </a:spcAft>
            </a:pPr>
            <a:r>
              <a:rPr lang="en-GB" sz="1600" dirty="0">
                <a:solidFill>
                  <a:srgbClr val="003B57"/>
                </a:solidFill>
                <a:cs typeface="Arial"/>
              </a:rPr>
              <a:t>Main</a:t>
            </a:r>
            <a:r>
              <a:rPr lang="en-GB" sz="1600" dirty="0">
                <a:cs typeface="Arial"/>
              </a:rPr>
              <a:t> reason in both surveys was retirement (36% August, 47% February)</a:t>
            </a:r>
          </a:p>
          <a:p>
            <a:pPr marL="467995" lvl="1" indent="-215900">
              <a:spcAft>
                <a:spcPts val="3000"/>
              </a:spcAft>
            </a:pPr>
            <a:r>
              <a:rPr lang="en-GB" sz="1600" dirty="0">
                <a:cs typeface="Arial"/>
              </a:rPr>
              <a:t>Second reason in both surveys was stress, mental health, illness or disability (32% August, 23% February)</a:t>
            </a:r>
          </a:p>
          <a:p>
            <a:pPr marL="467995" lvl="1" indent="-215900">
              <a:spcAft>
                <a:spcPts val="3000"/>
              </a:spcAft>
            </a:pPr>
            <a:r>
              <a:rPr lang="en-GB" sz="1600" dirty="0">
                <a:cs typeface="Arial"/>
              </a:rPr>
              <a:t>Third reason in August was “a change in lifestyle” (16%) but in Feb this was concerns around COVID  (15%)</a:t>
            </a:r>
          </a:p>
        </p:txBody>
      </p:sp>
      <p:sp>
        <p:nvSpPr>
          <p:cNvPr id="4" name="TextBox 3">
            <a:extLst>
              <a:ext uri="{FF2B5EF4-FFF2-40B4-BE49-F238E27FC236}">
                <a16:creationId xmlns:a16="http://schemas.microsoft.com/office/drawing/2014/main" id="{CFAA08E4-F1D1-483B-8FC0-344630112411}"/>
              </a:ext>
            </a:extLst>
          </p:cNvPr>
          <p:cNvSpPr txBox="1"/>
          <p:nvPr/>
        </p:nvSpPr>
        <p:spPr>
          <a:xfrm>
            <a:off x="8716916" y="5601310"/>
            <a:ext cx="3356450" cy="253916"/>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50" dirty="0">
                <a:latin typeface="Arial"/>
                <a:cs typeface="Arial"/>
              </a:rPr>
              <a:t>Source: ONS Over 50s Lifestyle Study waves 1 and 2 </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626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AA5-43A2-4980-BD98-0D1B05074DAC}"/>
              </a:ext>
            </a:extLst>
          </p:cNvPr>
          <p:cNvSpPr>
            <a:spLocks noGrp="1"/>
          </p:cNvSpPr>
          <p:nvPr>
            <p:ph type="title"/>
          </p:nvPr>
        </p:nvSpPr>
        <p:spPr>
          <a:xfrm>
            <a:off x="246390" y="175682"/>
            <a:ext cx="10515600" cy="409343"/>
          </a:xfrm>
        </p:spPr>
        <p:txBody>
          <a:bodyPr/>
          <a:lstStyle/>
          <a:p>
            <a:r>
              <a:rPr lang="en-GB" sz="2800" dirty="0">
                <a:solidFill>
                  <a:schemeClr val="accent1"/>
                </a:solidFill>
              </a:rPr>
              <a:t>Motivations of the 50+…..</a:t>
            </a:r>
            <a:endParaRPr lang="en-GB" sz="2800" dirty="0">
              <a:solidFill>
                <a:schemeClr val="accent1"/>
              </a:solidFill>
              <a:cs typeface="Arial"/>
            </a:endParaRPr>
          </a:p>
        </p:txBody>
      </p:sp>
      <p:sp>
        <p:nvSpPr>
          <p:cNvPr id="3" name="Content Placeholder 2">
            <a:extLst>
              <a:ext uri="{FF2B5EF4-FFF2-40B4-BE49-F238E27FC236}">
                <a16:creationId xmlns:a16="http://schemas.microsoft.com/office/drawing/2014/main" id="{DE7E485D-78F6-4623-822E-68B95EBA9CF9}"/>
              </a:ext>
            </a:extLst>
          </p:cNvPr>
          <p:cNvSpPr>
            <a:spLocks noGrp="1"/>
          </p:cNvSpPr>
          <p:nvPr>
            <p:ph idx="1"/>
          </p:nvPr>
        </p:nvSpPr>
        <p:spPr>
          <a:xfrm>
            <a:off x="70597" y="748090"/>
            <a:ext cx="12050805" cy="4548938"/>
          </a:xfrm>
        </p:spPr>
        <p:txBody>
          <a:bodyPr/>
          <a:lstStyle/>
          <a:p>
            <a:pPr marL="251460" indent="-251460">
              <a:spcAft>
                <a:spcPts val="3000"/>
              </a:spcAft>
            </a:pPr>
            <a:r>
              <a:rPr lang="en-GB" sz="2400" b="1" dirty="0">
                <a:cs typeface="Arial"/>
              </a:rPr>
              <a:t>Tempted to return</a:t>
            </a:r>
            <a:r>
              <a:rPr lang="en-GB" sz="2400" dirty="0">
                <a:cs typeface="Arial"/>
              </a:rPr>
              <a:t>: </a:t>
            </a:r>
            <a:r>
              <a:rPr lang="en-GB" sz="2400" dirty="0">
                <a:solidFill>
                  <a:srgbClr val="7030A0"/>
                </a:solidFill>
                <a:cs typeface="Arial"/>
              </a:rPr>
              <a:t>Increased since previous survey – </a:t>
            </a:r>
            <a:r>
              <a:rPr lang="en-GB" sz="2400" dirty="0">
                <a:cs typeface="Arial"/>
              </a:rPr>
              <a:t>50s more likely to consider returning to work (72%) than those 60+ (</a:t>
            </a:r>
            <a:r>
              <a:rPr lang="en-GB" sz="2400" dirty="0">
                <a:solidFill>
                  <a:schemeClr val="accent1"/>
                </a:solidFill>
                <a:cs typeface="Arial"/>
              </a:rPr>
              <a:t>44</a:t>
            </a:r>
            <a:r>
              <a:rPr lang="en-GB" sz="2400" dirty="0">
                <a:cs typeface="Arial"/>
              </a:rPr>
              <a:t>%) (in February these were 58% and 31%)</a:t>
            </a:r>
            <a:endParaRPr lang="en-US"/>
          </a:p>
          <a:p>
            <a:pPr marL="251460" indent="-251460">
              <a:spcAft>
                <a:spcPts val="3000"/>
              </a:spcAft>
            </a:pPr>
            <a:r>
              <a:rPr lang="en-GB" sz="2400" b="1" dirty="0">
                <a:cs typeface="Arial"/>
              </a:rPr>
              <a:t>Return to full-time</a:t>
            </a:r>
            <a:r>
              <a:rPr lang="en-GB" sz="2400" dirty="0">
                <a:cs typeface="Arial"/>
              </a:rPr>
              <a:t>: </a:t>
            </a:r>
            <a:r>
              <a:rPr lang="en-GB" sz="2400" dirty="0">
                <a:solidFill>
                  <a:srgbClr val="7030A0"/>
                </a:solidFill>
                <a:cs typeface="Arial"/>
              </a:rPr>
              <a:t>No, thank you!</a:t>
            </a:r>
            <a:r>
              <a:rPr lang="en-GB" sz="2400" dirty="0">
                <a:cs typeface="Arial"/>
              </a:rPr>
              <a:t> - under 60 who want to return to full-time work (</a:t>
            </a:r>
            <a:r>
              <a:rPr lang="en-GB" sz="2400" dirty="0">
                <a:solidFill>
                  <a:schemeClr val="accent1"/>
                </a:solidFill>
                <a:cs typeface="Arial"/>
              </a:rPr>
              <a:t>11</a:t>
            </a:r>
            <a:r>
              <a:rPr lang="en-GB" sz="2400" dirty="0">
                <a:cs typeface="Arial"/>
              </a:rPr>
              <a:t>%), 60+ (</a:t>
            </a:r>
            <a:r>
              <a:rPr lang="en-GB" sz="2400" dirty="0">
                <a:solidFill>
                  <a:schemeClr val="accent1"/>
                </a:solidFill>
                <a:cs typeface="Arial"/>
              </a:rPr>
              <a:t>6</a:t>
            </a:r>
            <a:r>
              <a:rPr lang="en-GB" sz="2400" dirty="0">
                <a:cs typeface="Arial"/>
              </a:rPr>
              <a:t>%)</a:t>
            </a:r>
          </a:p>
          <a:p>
            <a:pPr marL="251460" indent="-251460">
              <a:lnSpc>
                <a:spcPct val="100000"/>
              </a:lnSpc>
              <a:spcAft>
                <a:spcPts val="1200"/>
              </a:spcAft>
            </a:pPr>
            <a:r>
              <a:rPr lang="en-GB" sz="2400" b="1" dirty="0">
                <a:cs typeface="Arial"/>
              </a:rPr>
              <a:t>What could tempt me back? </a:t>
            </a:r>
            <a:r>
              <a:rPr lang="en-GB" sz="2400" dirty="0">
                <a:solidFill>
                  <a:srgbClr val="7030A0"/>
                </a:solidFill>
                <a:cs typeface="Arial"/>
              </a:rPr>
              <a:t>Money now second most popular reason:</a:t>
            </a:r>
            <a:r>
              <a:rPr lang="en-GB" sz="2400" b="1" dirty="0">
                <a:cs typeface="Arial"/>
              </a:rPr>
              <a:t> </a:t>
            </a:r>
          </a:p>
          <a:p>
            <a:pPr marL="251460" indent="-251460">
              <a:lnSpc>
                <a:spcPct val="100000"/>
              </a:lnSpc>
              <a:spcAft>
                <a:spcPts val="1200"/>
              </a:spcAft>
            </a:pPr>
            <a:r>
              <a:rPr lang="en-GB" sz="2400" dirty="0">
                <a:cs typeface="Arial"/>
              </a:rPr>
              <a:t>Top 4 reasons to return in August were flexible working hours (32%), good pay (23%), working from home (12%) and fitting around caring (10%)</a:t>
            </a:r>
          </a:p>
          <a:p>
            <a:pPr marL="251460" indent="-251460">
              <a:lnSpc>
                <a:spcPct val="100000"/>
              </a:lnSpc>
              <a:spcAft>
                <a:spcPts val="1200"/>
              </a:spcAft>
            </a:pPr>
            <a:r>
              <a:rPr lang="en-GB" sz="2400" dirty="0">
                <a:cs typeface="Arial"/>
              </a:rPr>
              <a:t>In February: top four were flexible working hours (36%), working from home (18%), fitting around caring (16%) and permanent employment (12%)</a:t>
            </a:r>
          </a:p>
        </p:txBody>
      </p:sp>
      <p:sp>
        <p:nvSpPr>
          <p:cNvPr id="4" name="TextBox 3">
            <a:extLst>
              <a:ext uri="{FF2B5EF4-FFF2-40B4-BE49-F238E27FC236}">
                <a16:creationId xmlns:a16="http://schemas.microsoft.com/office/drawing/2014/main" id="{CFAA08E4-F1D1-483B-8FC0-344630112411}"/>
              </a:ext>
            </a:extLst>
          </p:cNvPr>
          <p:cNvSpPr txBox="1"/>
          <p:nvPr/>
        </p:nvSpPr>
        <p:spPr>
          <a:xfrm>
            <a:off x="8616678" y="5781775"/>
            <a:ext cx="3394980" cy="253916"/>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50" dirty="0">
                <a:latin typeface="Arial"/>
                <a:cs typeface="Arial"/>
              </a:rPr>
              <a:t>Source: ONS Over 50s Lifestyle Study waves 1 and 2 </a:t>
            </a:r>
            <a:endParaRPr lang="en-GB"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382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6E0-1107-4C9A-8D6A-3826749F4515}"/>
              </a:ext>
            </a:extLst>
          </p:cNvPr>
          <p:cNvSpPr>
            <a:spLocks noGrp="1"/>
          </p:cNvSpPr>
          <p:nvPr>
            <p:ph type="title"/>
          </p:nvPr>
        </p:nvSpPr>
        <p:spPr>
          <a:xfrm>
            <a:off x="164264" y="2350560"/>
            <a:ext cx="11673658" cy="643253"/>
          </a:xfrm>
        </p:spPr>
        <p:txBody>
          <a:bodyPr/>
          <a:lstStyle/>
          <a:p>
            <a:pPr algn="ctr"/>
            <a:r>
              <a:rPr lang="en-US" sz="4400">
                <a:ea typeface="+mj-lt"/>
                <a:cs typeface="+mj-lt"/>
              </a:rPr>
              <a:t>Does this matter?</a:t>
            </a:r>
            <a:endParaRPr lang="en-US" sz="4400">
              <a:solidFill>
                <a:srgbClr val="7030A0"/>
              </a:solidFill>
              <a:ea typeface="+mj-lt"/>
              <a:cs typeface="+mj-lt"/>
            </a:endParaRPr>
          </a:p>
        </p:txBody>
      </p:sp>
    </p:spTree>
    <p:extLst>
      <p:ext uri="{BB962C8B-B14F-4D97-AF65-F5344CB8AC3E}">
        <p14:creationId xmlns:p14="http://schemas.microsoft.com/office/powerpoint/2010/main" val="222280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4AA8-05F1-4583-8CAA-1149957ACFBB}"/>
              </a:ext>
            </a:extLst>
          </p:cNvPr>
          <p:cNvSpPr>
            <a:spLocks noGrp="1"/>
          </p:cNvSpPr>
          <p:nvPr>
            <p:ph type="title"/>
          </p:nvPr>
        </p:nvSpPr>
        <p:spPr>
          <a:xfrm>
            <a:off x="136810" y="160274"/>
            <a:ext cx="11991851" cy="409343"/>
          </a:xfrm>
        </p:spPr>
        <p:txBody>
          <a:bodyPr/>
          <a:lstStyle/>
          <a:p>
            <a:r>
              <a:rPr lang="en-GB" sz="2800" dirty="0">
                <a:solidFill>
                  <a:schemeClr val="accent1"/>
                </a:solidFill>
              </a:rPr>
              <a:t>Also Demand issues: vacancies at record levels and widespread</a:t>
            </a:r>
          </a:p>
        </p:txBody>
      </p:sp>
      <p:sp>
        <p:nvSpPr>
          <p:cNvPr id="13" name="TextBox 1">
            <a:extLst>
              <a:ext uri="{FF2B5EF4-FFF2-40B4-BE49-F238E27FC236}">
                <a16:creationId xmlns:a16="http://schemas.microsoft.com/office/drawing/2014/main" id="{D114C8B1-BABC-4946-93D1-3A670CF7E407}"/>
              </a:ext>
            </a:extLst>
          </p:cNvPr>
          <p:cNvSpPr txBox="1"/>
          <p:nvPr/>
        </p:nvSpPr>
        <p:spPr>
          <a:xfrm>
            <a:off x="5375919" y="621848"/>
            <a:ext cx="6548575" cy="430887"/>
          </a:xfrm>
          <a:prstGeom prst="rect">
            <a:avLst/>
          </a:prstGeom>
          <a:noFill/>
        </p:spPr>
        <p:txBody>
          <a:bodyPr rot="0" spcFirstLastPara="0" vert="horz" wrap="square" lIns="0" tIns="45720" rIns="91440" bIns="45720" numCol="1" spcCol="0" rtlCol="0" fromWordArt="0" anchor="b"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solidFill>
                  <a:srgbClr val="323132"/>
                </a:solidFill>
                <a:latin typeface="Arial"/>
                <a:ea typeface="Open Sans"/>
                <a:cs typeface="Open Sans"/>
              </a:rPr>
              <a:t>Volume of online job adverts by category, index= February 2020 average, 4 January 2019 to November 2022, non-seasonally adjusted, UK</a:t>
            </a:r>
            <a:endParaRPr lang="en-US" sz="1100" b="1" dirty="0">
              <a:latin typeface="Arial"/>
            </a:endParaRPr>
          </a:p>
        </p:txBody>
      </p:sp>
      <p:graphicFrame>
        <p:nvGraphicFramePr>
          <p:cNvPr id="9" name="Table 7">
            <a:extLst>
              <a:ext uri="{FF2B5EF4-FFF2-40B4-BE49-F238E27FC236}">
                <a16:creationId xmlns:a16="http://schemas.microsoft.com/office/drawing/2014/main" id="{05DDD731-626F-48B2-B047-E8AFA1211D2B}"/>
              </a:ext>
            </a:extLst>
          </p:cNvPr>
          <p:cNvGraphicFramePr>
            <a:graphicFrameLocks noGrp="1"/>
          </p:cNvGraphicFramePr>
          <p:nvPr/>
        </p:nvGraphicFramePr>
        <p:xfrm>
          <a:off x="139390" y="3642731"/>
          <a:ext cx="5205136" cy="2145810"/>
        </p:xfrm>
        <a:graphic>
          <a:graphicData uri="http://schemas.openxmlformats.org/drawingml/2006/table">
            <a:tbl>
              <a:tblPr firstRow="1" bandRow="1">
                <a:tableStyleId>{2D5ABB26-0587-4C30-8999-92F81FD0307C}</a:tableStyleId>
              </a:tblPr>
              <a:tblGrid>
                <a:gridCol w="2602568">
                  <a:extLst>
                    <a:ext uri="{9D8B030D-6E8A-4147-A177-3AD203B41FA5}">
                      <a16:colId xmlns:a16="http://schemas.microsoft.com/office/drawing/2014/main" val="496616415"/>
                    </a:ext>
                  </a:extLst>
                </a:gridCol>
                <a:gridCol w="2602568">
                  <a:extLst>
                    <a:ext uri="{9D8B030D-6E8A-4147-A177-3AD203B41FA5}">
                      <a16:colId xmlns:a16="http://schemas.microsoft.com/office/drawing/2014/main" val="3410846807"/>
                    </a:ext>
                  </a:extLst>
                </a:gridCol>
              </a:tblGrid>
              <a:tr h="316302">
                <a:tc gridSpan="2">
                  <a:txBody>
                    <a:bodyPr/>
                    <a:lstStyle/>
                    <a:p>
                      <a:r>
                        <a:rPr lang="en-GB" sz="900" b="1" dirty="0"/>
                        <a:t>Difficulties reported by businesses reporting difficulties filling vacancies (13% of all businesses)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704509365"/>
                  </a:ext>
                </a:extLst>
              </a:tr>
              <a:tr h="743730">
                <a:tc>
                  <a:txBody>
                    <a:bodyPr/>
                    <a:lstStyle/>
                    <a:p>
                      <a:pPr algn="ctr"/>
                      <a:r>
                        <a:rPr lang="en-GB" b="1" dirty="0"/>
                        <a:t>55%</a:t>
                      </a:r>
                    </a:p>
                    <a:p>
                      <a:pPr algn="ctr"/>
                      <a:r>
                        <a:rPr lang="en-GB" sz="1100" b="1" dirty="0"/>
                        <a:t>Lack of qualified applicants</a:t>
                      </a:r>
                    </a:p>
                    <a:p>
                      <a:pPr algn="ctr"/>
                      <a:r>
                        <a:rPr lang="en-GB" sz="1100" dirty="0"/>
                        <a:t>Construction reported 58%</a:t>
                      </a:r>
                      <a:endParaRPr lang="en-GB" sz="1100" i="1" dirty="0"/>
                    </a:p>
                  </a:txBody>
                  <a:tcPr>
                    <a:lnL w="12700" cap="flat" cmpd="sng" algn="ctr">
                      <a:no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3B57"/>
                          </a:solidFill>
                          <a:effectLst/>
                          <a:uLnTx/>
                          <a:uFillTx/>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3B57"/>
                          </a:solidFill>
                          <a:effectLst/>
                          <a:uLnTx/>
                          <a:uFillTx/>
                        </a:rPr>
                        <a:t>Low number of applicants</a:t>
                      </a:r>
                      <a:endParaRPr kumimoji="0" lang="en-GB" sz="1100" b="1" i="0" u="none" strike="noStrike" kern="1200" cap="none" spc="0" normalizeH="0" baseline="0" noProof="0" dirty="0">
                        <a:ln>
                          <a:noFill/>
                        </a:ln>
                        <a:solidFill>
                          <a:srgbClr val="003B57"/>
                        </a:solidFill>
                        <a:effectLst/>
                        <a:uLnTx/>
                        <a:uFillTx/>
                        <a:latin typeface="+mn-lt"/>
                        <a:ea typeface="+mn-ea"/>
                        <a:cs typeface="+mn-cs"/>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519014220"/>
                  </a:ext>
                </a:extLst>
              </a:tr>
              <a:tr h="7437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3B57"/>
                          </a:solidFill>
                          <a:effectLst/>
                          <a:uLnTx/>
                          <a:uFillTx/>
                        </a:rPr>
                        <a:t>32%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3B57"/>
                          </a:solidFill>
                          <a:effectLst/>
                          <a:uLnTx/>
                          <a:uFillTx/>
                        </a:rPr>
                        <a:t>Cannot offer an attractive pay package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u="none" strike="noStrike" kern="1200" cap="none" spc="0" normalizeH="0" baseline="0" noProof="0" dirty="0">
                          <a:ln>
                            <a:noFill/>
                          </a:ln>
                          <a:solidFill>
                            <a:srgbClr val="003B57"/>
                          </a:solidFill>
                          <a:effectLst/>
                          <a:uLnTx/>
                          <a:uFillTx/>
                        </a:rPr>
                        <a:t>Accommodation and food services activities reported 51%</a:t>
                      </a:r>
                      <a:endParaRPr lang="en-GB" dirty="0"/>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003B57"/>
                          </a:solidFill>
                          <a:effectLst/>
                          <a:uLnTx/>
                          <a:uFillTx/>
                        </a:rPr>
                        <a:t>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srgbClr val="003B57"/>
                          </a:solidFill>
                          <a:effectLst/>
                          <a:uLnTx/>
                          <a:uFillTx/>
                        </a:rPr>
                        <a:t>Reduced number of EU applicants</a:t>
                      </a:r>
                      <a:endParaRPr kumimoji="0" lang="en-GB" sz="1100" b="0" u="none" strike="noStrike" kern="1200" cap="none" spc="0" normalizeH="0" baseline="0" noProof="0" dirty="0">
                        <a:ln>
                          <a:noFill/>
                        </a:ln>
                        <a:solidFill>
                          <a:srgbClr val="003B57"/>
                        </a:solidFill>
                        <a:effectLst/>
                        <a:uLnTx/>
                        <a:uFillTx/>
                      </a:endParaRPr>
                    </a:p>
                    <a:p>
                      <a:pPr algn="ctr"/>
                      <a:endParaRPr lang="en-GB" dirty="0"/>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669949955"/>
                  </a:ext>
                </a:extLst>
              </a:tr>
            </a:tbl>
          </a:graphicData>
        </a:graphic>
      </p:graphicFrame>
      <p:graphicFrame>
        <p:nvGraphicFramePr>
          <p:cNvPr id="33" name="Chart 32">
            <a:extLst>
              <a:ext uri="{FF2B5EF4-FFF2-40B4-BE49-F238E27FC236}">
                <a16:creationId xmlns:a16="http://schemas.microsoft.com/office/drawing/2014/main" id="{09321B87-892A-4097-A7F7-933E19227A6D}"/>
              </a:ext>
            </a:extLst>
          </p:cNvPr>
          <p:cNvGraphicFramePr/>
          <p:nvPr/>
        </p:nvGraphicFramePr>
        <p:xfrm>
          <a:off x="5148575" y="1015369"/>
          <a:ext cx="2248289" cy="15803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hart 33">
            <a:extLst>
              <a:ext uri="{FF2B5EF4-FFF2-40B4-BE49-F238E27FC236}">
                <a16:creationId xmlns:a16="http://schemas.microsoft.com/office/drawing/2014/main" id="{270DBC53-D6D7-4A8D-85BE-6399C0A6389E}"/>
              </a:ext>
            </a:extLst>
          </p:cNvPr>
          <p:cNvGraphicFramePr/>
          <p:nvPr/>
        </p:nvGraphicFramePr>
        <p:xfrm>
          <a:off x="7437380" y="953661"/>
          <a:ext cx="2248289" cy="1642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EBB14A3F-E19C-4BBC-865E-8F87A68C72BD}"/>
              </a:ext>
            </a:extLst>
          </p:cNvPr>
          <p:cNvGraphicFramePr/>
          <p:nvPr/>
        </p:nvGraphicFramePr>
        <p:xfrm>
          <a:off x="9685669" y="1015369"/>
          <a:ext cx="2248289" cy="158035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6" name="Chart 35">
            <a:extLst>
              <a:ext uri="{FF2B5EF4-FFF2-40B4-BE49-F238E27FC236}">
                <a16:creationId xmlns:a16="http://schemas.microsoft.com/office/drawing/2014/main" id="{B92596BC-8917-4EE9-8BF2-6396A6292396}"/>
              </a:ext>
            </a:extLst>
          </p:cNvPr>
          <p:cNvGraphicFramePr/>
          <p:nvPr/>
        </p:nvGraphicFramePr>
        <p:xfrm>
          <a:off x="5229607" y="2564875"/>
          <a:ext cx="2248289" cy="1588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Chart 36">
            <a:extLst>
              <a:ext uri="{FF2B5EF4-FFF2-40B4-BE49-F238E27FC236}">
                <a16:creationId xmlns:a16="http://schemas.microsoft.com/office/drawing/2014/main" id="{EC5B0E45-30BE-4501-B556-E936730F5ADB}"/>
              </a:ext>
            </a:extLst>
          </p:cNvPr>
          <p:cNvGraphicFramePr/>
          <p:nvPr/>
        </p:nvGraphicFramePr>
        <p:xfrm>
          <a:off x="7477896" y="2592413"/>
          <a:ext cx="2248289" cy="15612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8" name="Chart 37">
            <a:extLst>
              <a:ext uri="{FF2B5EF4-FFF2-40B4-BE49-F238E27FC236}">
                <a16:creationId xmlns:a16="http://schemas.microsoft.com/office/drawing/2014/main" id="{E0B51173-990D-4476-906D-609AD91172D0}"/>
              </a:ext>
            </a:extLst>
          </p:cNvPr>
          <p:cNvGraphicFramePr/>
          <p:nvPr/>
        </p:nvGraphicFramePr>
        <p:xfrm>
          <a:off x="9726185" y="2600232"/>
          <a:ext cx="2248289" cy="15534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9" name="Chart 38">
            <a:extLst>
              <a:ext uri="{FF2B5EF4-FFF2-40B4-BE49-F238E27FC236}">
                <a16:creationId xmlns:a16="http://schemas.microsoft.com/office/drawing/2014/main" id="{D1F42981-E205-4B25-8500-7A06243F75AF}"/>
              </a:ext>
            </a:extLst>
          </p:cNvPr>
          <p:cNvGraphicFramePr/>
          <p:nvPr/>
        </p:nvGraphicFramePr>
        <p:xfrm>
          <a:off x="5350528" y="4142432"/>
          <a:ext cx="2248289" cy="158036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0" name="Chart 39">
            <a:extLst>
              <a:ext uri="{FF2B5EF4-FFF2-40B4-BE49-F238E27FC236}">
                <a16:creationId xmlns:a16="http://schemas.microsoft.com/office/drawing/2014/main" id="{A5D7BA7E-04E1-41A8-A592-78AA309BC43D}"/>
              </a:ext>
            </a:extLst>
          </p:cNvPr>
          <p:cNvGraphicFramePr/>
          <p:nvPr/>
        </p:nvGraphicFramePr>
        <p:xfrm>
          <a:off x="7598817" y="4153651"/>
          <a:ext cx="2248289" cy="195943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1" name="Chart 40">
            <a:extLst>
              <a:ext uri="{FF2B5EF4-FFF2-40B4-BE49-F238E27FC236}">
                <a16:creationId xmlns:a16="http://schemas.microsoft.com/office/drawing/2014/main" id="{C781F2B7-CA2A-4013-8D6D-3D76BFC2A8AC}"/>
              </a:ext>
            </a:extLst>
          </p:cNvPr>
          <p:cNvGraphicFramePr/>
          <p:nvPr/>
        </p:nvGraphicFramePr>
        <p:xfrm>
          <a:off x="9847106" y="4153651"/>
          <a:ext cx="2248289" cy="1569142"/>
        </p:xfrm>
        <a:graphic>
          <a:graphicData uri="http://schemas.openxmlformats.org/drawingml/2006/chart">
            <c:chart xmlns:c="http://schemas.openxmlformats.org/drawingml/2006/chart" xmlns:r="http://schemas.openxmlformats.org/officeDocument/2006/relationships" r:id="rId11"/>
          </a:graphicData>
        </a:graphic>
      </p:graphicFrame>
      <p:sp>
        <p:nvSpPr>
          <p:cNvPr id="3" name="TextBox 2">
            <a:extLst>
              <a:ext uri="{FF2B5EF4-FFF2-40B4-BE49-F238E27FC236}">
                <a16:creationId xmlns:a16="http://schemas.microsoft.com/office/drawing/2014/main" id="{78762972-1B5C-4921-B565-C8062EDAE3FF}"/>
              </a:ext>
            </a:extLst>
          </p:cNvPr>
          <p:cNvSpPr txBox="1"/>
          <p:nvPr/>
        </p:nvSpPr>
        <p:spPr>
          <a:xfrm>
            <a:off x="10848278" y="5719161"/>
            <a:ext cx="1312127" cy="261610"/>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100">
                <a:solidFill>
                  <a:srgbClr val="183E56"/>
                </a:solidFill>
                <a:latin typeface="Arial"/>
                <a:cs typeface="Arial"/>
              </a:rPr>
              <a:t>Source: </a:t>
            </a:r>
            <a:r>
              <a:rPr lang="en-GB" sz="1100" err="1">
                <a:solidFill>
                  <a:srgbClr val="183E56"/>
                </a:solidFill>
                <a:latin typeface="Arial"/>
                <a:cs typeface="Arial"/>
              </a:rPr>
              <a:t>Adzuna</a:t>
            </a:r>
            <a:endParaRPr lang="en-US" sz="1100">
              <a:cs typeface="Arial"/>
            </a:endParaRPr>
          </a:p>
        </p:txBody>
      </p:sp>
      <p:sp>
        <p:nvSpPr>
          <p:cNvPr id="18" name="TextBox 17">
            <a:extLst>
              <a:ext uri="{FF2B5EF4-FFF2-40B4-BE49-F238E27FC236}">
                <a16:creationId xmlns:a16="http://schemas.microsoft.com/office/drawing/2014/main" id="{41107449-F54C-4254-8432-A1EF9463979D}"/>
              </a:ext>
            </a:extLst>
          </p:cNvPr>
          <p:cNvSpPr txBox="1"/>
          <p:nvPr/>
        </p:nvSpPr>
        <p:spPr>
          <a:xfrm>
            <a:off x="2312035" y="5580792"/>
            <a:ext cx="3533077" cy="415498"/>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50" dirty="0">
                <a:solidFill>
                  <a:srgbClr val="183E56"/>
                </a:solidFill>
                <a:latin typeface="Arial"/>
                <a:cs typeface="Arial"/>
              </a:rPr>
              <a:t>Source: ONS Business Insights and Conditions Survey, Wave 60</a:t>
            </a:r>
            <a:endParaRPr lang="en-US" sz="1050" dirty="0">
              <a:cs typeface="Arial"/>
            </a:endParaRPr>
          </a:p>
        </p:txBody>
      </p:sp>
      <p:sp>
        <p:nvSpPr>
          <p:cNvPr id="19" name="TextBox 18">
            <a:extLst>
              <a:ext uri="{FF2B5EF4-FFF2-40B4-BE49-F238E27FC236}">
                <a16:creationId xmlns:a16="http://schemas.microsoft.com/office/drawing/2014/main" id="{DC02E3B3-630E-4F84-BFE9-998F2302B1D8}"/>
              </a:ext>
            </a:extLst>
          </p:cNvPr>
          <p:cNvSpPr txBox="1"/>
          <p:nvPr/>
        </p:nvSpPr>
        <p:spPr>
          <a:xfrm>
            <a:off x="3191107" y="3403684"/>
            <a:ext cx="2241395" cy="253916"/>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50">
                <a:solidFill>
                  <a:srgbClr val="183E56"/>
                </a:solidFill>
                <a:latin typeface="Arial"/>
                <a:cs typeface="Arial"/>
              </a:rPr>
              <a:t>Source: ONS Vacancy Survey</a:t>
            </a:r>
            <a:endParaRPr lang="en-US" sz="1050">
              <a:cs typeface="Arial"/>
            </a:endParaRPr>
          </a:p>
        </p:txBody>
      </p:sp>
      <p:graphicFrame>
        <p:nvGraphicFramePr>
          <p:cNvPr id="5" name="Content Placeholder 6">
            <a:extLst>
              <a:ext uri="{FF2B5EF4-FFF2-40B4-BE49-F238E27FC236}">
                <a16:creationId xmlns:a16="http://schemas.microsoft.com/office/drawing/2014/main" id="{864E26C4-5B90-87BE-DF86-0AAD55BFB254}"/>
              </a:ext>
            </a:extLst>
          </p:cNvPr>
          <p:cNvGraphicFramePr>
            <a:graphicFrameLocks/>
          </p:cNvGraphicFramePr>
          <p:nvPr/>
        </p:nvGraphicFramePr>
        <p:xfrm>
          <a:off x="106885" y="802821"/>
          <a:ext cx="5186599" cy="2676785"/>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2142045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9042" y="324138"/>
            <a:ext cx="10686958" cy="818686"/>
          </a:xfrm>
        </p:spPr>
        <p:txBody>
          <a:bodyPr/>
          <a:lstStyle/>
          <a:p>
            <a:r>
              <a:rPr lang="en-GB" sz="2800" b="1" dirty="0">
                <a:solidFill>
                  <a:srgbClr val="003B57"/>
                </a:solidFill>
                <a:latin typeface="Arial" panose="020B0604020202020204"/>
                <a:ea typeface="+mn-ea"/>
                <a:cs typeface="+mn-cs"/>
              </a:rPr>
              <a:t>High nominal pay growth, but real pay growth at its lowest for over a decade</a:t>
            </a:r>
          </a:p>
        </p:txBody>
      </p:sp>
      <p:sp>
        <p:nvSpPr>
          <p:cNvPr id="4" name="TextBox 3">
            <a:extLst>
              <a:ext uri="{FF2B5EF4-FFF2-40B4-BE49-F238E27FC236}">
                <a16:creationId xmlns:a16="http://schemas.microsoft.com/office/drawing/2014/main" id="{F2DB287F-531F-469A-B6FC-72CA0BC98CB3}"/>
              </a:ext>
            </a:extLst>
          </p:cNvPr>
          <p:cNvSpPr txBox="1"/>
          <p:nvPr/>
        </p:nvSpPr>
        <p:spPr>
          <a:xfrm>
            <a:off x="489042" y="2054710"/>
            <a:ext cx="1834792" cy="2631490"/>
          </a:xfrm>
          <a:prstGeom prst="rect">
            <a:avLst/>
          </a:prstGeom>
          <a:noFill/>
        </p:spPr>
        <p:txBody>
          <a:bodyPr wrap="square" rtlCol="0">
            <a:spAutoFit/>
          </a:bodyPr>
          <a:lstStyle/>
          <a:p>
            <a:r>
              <a:rPr lang="en-GB" sz="1500" dirty="0">
                <a:solidFill>
                  <a:srgbClr val="003B57"/>
                </a:solidFill>
                <a:latin typeface="Arial" panose="020B0604020202020204"/>
              </a:rPr>
              <a:t>Nominal growth rate</a:t>
            </a:r>
          </a:p>
          <a:p>
            <a:r>
              <a:rPr lang="en-GB" sz="1500" dirty="0">
                <a:solidFill>
                  <a:srgbClr val="003B57"/>
                </a:solidFill>
                <a:latin typeface="Arial" panose="020B0604020202020204"/>
              </a:rPr>
              <a:t>Total: 6.0% </a:t>
            </a:r>
          </a:p>
          <a:p>
            <a:r>
              <a:rPr lang="en-GB" sz="1500" dirty="0">
                <a:solidFill>
                  <a:srgbClr val="003B57"/>
                </a:solidFill>
                <a:latin typeface="Arial" panose="020B0604020202020204"/>
              </a:rPr>
              <a:t>Regular: 5.7%</a:t>
            </a:r>
          </a:p>
          <a:p>
            <a:endParaRPr lang="en-GB" sz="1500" dirty="0">
              <a:solidFill>
                <a:srgbClr val="003B57"/>
              </a:solidFill>
              <a:latin typeface="Arial" panose="020B0604020202020204"/>
            </a:endParaRPr>
          </a:p>
          <a:p>
            <a:r>
              <a:rPr lang="en-GB" sz="1500" dirty="0">
                <a:solidFill>
                  <a:srgbClr val="003B57"/>
                </a:solidFill>
                <a:latin typeface="Arial" panose="020B0604020202020204"/>
              </a:rPr>
              <a:t>Real growth rate (CPIH)</a:t>
            </a:r>
          </a:p>
          <a:p>
            <a:r>
              <a:rPr lang="en-GB" sz="1500" dirty="0">
                <a:solidFill>
                  <a:srgbClr val="003B57"/>
                </a:solidFill>
                <a:latin typeface="Arial" panose="020B0604020202020204"/>
              </a:rPr>
              <a:t>Total: negative 2.6%</a:t>
            </a:r>
            <a:br>
              <a:rPr lang="en-GB" sz="1500" dirty="0">
                <a:solidFill>
                  <a:srgbClr val="003B57"/>
                </a:solidFill>
                <a:latin typeface="Arial" panose="020B0604020202020204"/>
              </a:rPr>
            </a:br>
            <a:r>
              <a:rPr lang="en-GB" sz="1500" dirty="0">
                <a:solidFill>
                  <a:srgbClr val="003B57"/>
                </a:solidFill>
                <a:latin typeface="Arial" panose="020B0604020202020204"/>
              </a:rPr>
              <a:t>Regular: negative 2.7%</a:t>
            </a:r>
          </a:p>
        </p:txBody>
      </p:sp>
      <p:graphicFrame>
        <p:nvGraphicFramePr>
          <p:cNvPr id="5" name="Chart 4">
            <a:extLst>
              <a:ext uri="{FF2B5EF4-FFF2-40B4-BE49-F238E27FC236}">
                <a16:creationId xmlns:a16="http://schemas.microsoft.com/office/drawing/2014/main" id="{9EC8B8DE-1129-49CB-904D-ED34E7B1EAAD}"/>
              </a:ext>
            </a:extLst>
          </p:cNvPr>
          <p:cNvGraphicFramePr>
            <a:graphicFrameLocks/>
          </p:cNvGraphicFramePr>
          <p:nvPr/>
        </p:nvGraphicFramePr>
        <p:xfrm>
          <a:off x="2340876" y="1382765"/>
          <a:ext cx="9655505" cy="4076339"/>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2">
            <a:extLst>
              <a:ext uri="{FF2B5EF4-FFF2-40B4-BE49-F238E27FC236}">
                <a16:creationId xmlns:a16="http://schemas.microsoft.com/office/drawing/2014/main" id="{E7BA36EC-6E3A-98E5-8E3D-2229E395429D}"/>
              </a:ext>
            </a:extLst>
          </p:cNvPr>
          <p:cNvSpPr>
            <a:spLocks noGrp="1"/>
          </p:cNvSpPr>
          <p:nvPr>
            <p:ph idx="1"/>
          </p:nvPr>
        </p:nvSpPr>
        <p:spPr>
          <a:xfrm>
            <a:off x="821772" y="5477067"/>
            <a:ext cx="10699679" cy="249812"/>
          </a:xfrm>
        </p:spPr>
        <p:txBody>
          <a:bodyPr/>
          <a:lstStyle/>
          <a:p>
            <a:pPr marL="0" indent="0">
              <a:buNone/>
            </a:pPr>
            <a:r>
              <a:rPr lang="en-US" sz="1600" b="1" dirty="0"/>
              <a:t>Source: </a:t>
            </a:r>
            <a:r>
              <a:rPr lang="en-GB" sz="1600" dirty="0"/>
              <a:t>Monthly Wages &amp; Salaries Survey</a:t>
            </a:r>
            <a:endParaRPr lang="en-US" sz="1600" dirty="0"/>
          </a:p>
        </p:txBody>
      </p:sp>
    </p:spTree>
    <p:extLst>
      <p:ext uri="{BB962C8B-B14F-4D97-AF65-F5344CB8AC3E}">
        <p14:creationId xmlns:p14="http://schemas.microsoft.com/office/powerpoint/2010/main" val="92836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A31A-EC35-4334-AFA7-1CC72781CC8B}"/>
              </a:ext>
            </a:extLst>
          </p:cNvPr>
          <p:cNvSpPr>
            <a:spLocks noGrp="1"/>
          </p:cNvSpPr>
          <p:nvPr>
            <p:ph type="title"/>
          </p:nvPr>
        </p:nvSpPr>
        <p:spPr>
          <a:xfrm>
            <a:off x="803563" y="209546"/>
            <a:ext cx="9735128" cy="818686"/>
          </a:xfrm>
        </p:spPr>
        <p:txBody>
          <a:bodyPr/>
          <a:lstStyle/>
          <a:p>
            <a:r>
              <a:rPr lang="en-GB" sz="2800" b="1" dirty="0">
                <a:solidFill>
                  <a:srgbClr val="003B57"/>
                </a:solidFill>
                <a:latin typeface="Arial" panose="020B0604020202020204"/>
                <a:ea typeface="+mn-ea"/>
                <a:cs typeface="+mn-cs"/>
              </a:rPr>
              <a:t>Private sector pay growth exceedin</a:t>
            </a:r>
            <a:r>
              <a:rPr lang="en-GB" sz="2800" dirty="0">
                <a:solidFill>
                  <a:srgbClr val="003B57"/>
                </a:solidFill>
                <a:latin typeface="Arial" panose="020B0604020202020204"/>
                <a:ea typeface="+mn-ea"/>
                <a:cs typeface="+mn-cs"/>
              </a:rPr>
              <a:t>g public sector by a record margin (excluding pandemic period)</a:t>
            </a:r>
            <a:endParaRPr lang="en-GB" sz="2800" b="1" dirty="0">
              <a:solidFill>
                <a:srgbClr val="003B57"/>
              </a:solidFill>
              <a:latin typeface="Arial" panose="020B0604020202020204"/>
              <a:ea typeface="+mn-ea"/>
              <a:cs typeface="+mn-cs"/>
            </a:endParaRPr>
          </a:p>
        </p:txBody>
      </p:sp>
      <p:sp>
        <p:nvSpPr>
          <p:cNvPr id="4" name="TextBox 1">
            <a:extLst>
              <a:ext uri="{FF2B5EF4-FFF2-40B4-BE49-F238E27FC236}">
                <a16:creationId xmlns:a16="http://schemas.microsoft.com/office/drawing/2014/main" id="{3B535C36-E7D3-4AEE-AF41-4F89A265434B}"/>
              </a:ext>
            </a:extLst>
          </p:cNvPr>
          <p:cNvSpPr txBox="1"/>
          <p:nvPr/>
        </p:nvSpPr>
        <p:spPr>
          <a:xfrm>
            <a:off x="535708" y="605315"/>
            <a:ext cx="267855" cy="25231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100"/>
              <a:t>%</a:t>
            </a:r>
          </a:p>
        </p:txBody>
      </p:sp>
      <p:sp>
        <p:nvSpPr>
          <p:cNvPr id="3" name="Content Placeholder 2">
            <a:extLst>
              <a:ext uri="{FF2B5EF4-FFF2-40B4-BE49-F238E27FC236}">
                <a16:creationId xmlns:a16="http://schemas.microsoft.com/office/drawing/2014/main" id="{3B455607-4D08-5911-7245-AF41804EDB3E}"/>
              </a:ext>
            </a:extLst>
          </p:cNvPr>
          <p:cNvSpPr>
            <a:spLocks noGrp="1"/>
          </p:cNvSpPr>
          <p:nvPr>
            <p:ph idx="1"/>
          </p:nvPr>
        </p:nvSpPr>
        <p:spPr>
          <a:xfrm>
            <a:off x="821772" y="5648008"/>
            <a:ext cx="10699679" cy="249812"/>
          </a:xfrm>
        </p:spPr>
        <p:txBody>
          <a:bodyPr/>
          <a:lstStyle/>
          <a:p>
            <a:pPr marL="0" indent="0">
              <a:buNone/>
            </a:pPr>
            <a:r>
              <a:rPr lang="en-US" sz="1600" b="1" dirty="0"/>
              <a:t>Source: </a:t>
            </a:r>
            <a:r>
              <a:rPr lang="en-GB" sz="1600" dirty="0"/>
              <a:t>Monthly Wages &amp; Salaries Survey</a:t>
            </a:r>
            <a:endParaRPr lang="en-US" sz="1600" dirty="0"/>
          </a:p>
        </p:txBody>
      </p:sp>
      <p:graphicFrame>
        <p:nvGraphicFramePr>
          <p:cNvPr id="5" name="Chart 4">
            <a:extLst>
              <a:ext uri="{FF2B5EF4-FFF2-40B4-BE49-F238E27FC236}">
                <a16:creationId xmlns:a16="http://schemas.microsoft.com/office/drawing/2014/main" id="{80AFD577-90F9-DC56-D4BE-577420EED331}"/>
              </a:ext>
            </a:extLst>
          </p:cNvPr>
          <p:cNvGraphicFramePr>
            <a:graphicFrameLocks/>
          </p:cNvGraphicFramePr>
          <p:nvPr>
            <p:extLst>
              <p:ext uri="{D42A27DB-BD31-4B8C-83A1-F6EECF244321}">
                <p14:modId xmlns:p14="http://schemas.microsoft.com/office/powerpoint/2010/main" val="2977295078"/>
              </p:ext>
            </p:extLst>
          </p:nvPr>
        </p:nvGraphicFramePr>
        <p:xfrm>
          <a:off x="610528" y="1085086"/>
          <a:ext cx="10910923" cy="4549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228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E2747-030A-4CFC-9AE8-D2F8BDE1710B}"/>
              </a:ext>
            </a:extLst>
          </p:cNvPr>
          <p:cNvSpPr>
            <a:spLocks noGrp="1"/>
          </p:cNvSpPr>
          <p:nvPr>
            <p:ph type="title"/>
          </p:nvPr>
        </p:nvSpPr>
        <p:spPr>
          <a:xfrm>
            <a:off x="942109" y="232909"/>
            <a:ext cx="10732653" cy="818686"/>
          </a:xfrm>
        </p:spPr>
        <p:txBody>
          <a:bodyPr/>
          <a:lstStyle/>
          <a:p>
            <a:r>
              <a:rPr lang="en-GB" sz="2800" b="1" dirty="0">
                <a:solidFill>
                  <a:srgbClr val="003B57"/>
                </a:solidFill>
                <a:latin typeface="Arial" panose="020B0604020202020204"/>
                <a:ea typeface="+mn-ea"/>
                <a:cs typeface="+mn-cs"/>
              </a:rPr>
              <a:t>Wholesaling, retailing, hotels and restaurants has highest pay growth and most vacancies</a:t>
            </a:r>
          </a:p>
        </p:txBody>
      </p:sp>
      <p:sp>
        <p:nvSpPr>
          <p:cNvPr id="3" name="Content Placeholder 2">
            <a:extLst>
              <a:ext uri="{FF2B5EF4-FFF2-40B4-BE49-F238E27FC236}">
                <a16:creationId xmlns:a16="http://schemas.microsoft.com/office/drawing/2014/main" id="{574B9ACB-AA3A-C7D6-D419-168FDF5957F8}"/>
              </a:ext>
            </a:extLst>
          </p:cNvPr>
          <p:cNvSpPr>
            <a:spLocks noGrp="1"/>
          </p:cNvSpPr>
          <p:nvPr>
            <p:ph idx="1"/>
          </p:nvPr>
        </p:nvSpPr>
        <p:spPr>
          <a:xfrm>
            <a:off x="942109" y="5703270"/>
            <a:ext cx="10699679" cy="249812"/>
          </a:xfrm>
        </p:spPr>
        <p:txBody>
          <a:bodyPr/>
          <a:lstStyle/>
          <a:p>
            <a:pPr marL="0" indent="0">
              <a:buNone/>
            </a:pPr>
            <a:r>
              <a:rPr lang="en-US" sz="1600" b="1" dirty="0"/>
              <a:t>Source: </a:t>
            </a:r>
            <a:r>
              <a:rPr lang="en-GB" sz="1600" dirty="0"/>
              <a:t>Monthly Wages &amp; Salaries Survey</a:t>
            </a:r>
            <a:endParaRPr lang="en-US" sz="1600" dirty="0"/>
          </a:p>
        </p:txBody>
      </p:sp>
      <p:graphicFrame>
        <p:nvGraphicFramePr>
          <p:cNvPr id="6" name="Chart 5">
            <a:extLst>
              <a:ext uri="{FF2B5EF4-FFF2-40B4-BE49-F238E27FC236}">
                <a16:creationId xmlns:a16="http://schemas.microsoft.com/office/drawing/2014/main" id="{F4E4FEBF-7F91-E68C-C256-97AE32B908E9}"/>
              </a:ext>
            </a:extLst>
          </p:cNvPr>
          <p:cNvGraphicFramePr>
            <a:graphicFrameLocks/>
          </p:cNvGraphicFramePr>
          <p:nvPr>
            <p:extLst>
              <p:ext uri="{D42A27DB-BD31-4B8C-83A1-F6EECF244321}">
                <p14:modId xmlns:p14="http://schemas.microsoft.com/office/powerpoint/2010/main" val="2477916937"/>
              </p:ext>
            </p:extLst>
          </p:nvPr>
        </p:nvGraphicFramePr>
        <p:xfrm>
          <a:off x="998519" y="1029824"/>
          <a:ext cx="10078189" cy="4673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6361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6E0-1107-4C9A-8D6A-3826749F4515}"/>
              </a:ext>
            </a:extLst>
          </p:cNvPr>
          <p:cNvSpPr>
            <a:spLocks noGrp="1"/>
          </p:cNvSpPr>
          <p:nvPr>
            <p:ph type="title"/>
          </p:nvPr>
        </p:nvSpPr>
        <p:spPr>
          <a:xfrm>
            <a:off x="835308" y="2134046"/>
            <a:ext cx="10515600" cy="701731"/>
          </a:xfrm>
        </p:spPr>
        <p:txBody>
          <a:bodyPr/>
          <a:lstStyle/>
          <a:p>
            <a:pPr algn="ctr"/>
            <a:r>
              <a:rPr lang="en-GB" sz="4800" dirty="0"/>
              <a:t>Where is this “biting”? </a:t>
            </a:r>
            <a:endParaRPr lang="en-GB" sz="4800" dirty="0">
              <a:cs typeface="Arial"/>
            </a:endParaRPr>
          </a:p>
        </p:txBody>
      </p:sp>
      <p:sp>
        <p:nvSpPr>
          <p:cNvPr id="3" name="Subtitle 2">
            <a:extLst>
              <a:ext uri="{FF2B5EF4-FFF2-40B4-BE49-F238E27FC236}">
                <a16:creationId xmlns:a16="http://schemas.microsoft.com/office/drawing/2014/main" id="{DA3AEF6D-B8E4-4206-91FD-21AD2B496E7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6206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4092F0-1BB0-4A3A-AC6F-8B8AFA5537ED}"/>
              </a:ext>
            </a:extLst>
          </p:cNvPr>
          <p:cNvSpPr txBox="1"/>
          <p:nvPr/>
        </p:nvSpPr>
        <p:spPr>
          <a:xfrm>
            <a:off x="233643" y="869805"/>
            <a:ext cx="5708820" cy="461665"/>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200" b="1" dirty="0">
                <a:solidFill>
                  <a:srgbClr val="183E56"/>
                </a:solidFill>
                <a:latin typeface="Arial"/>
                <a:cs typeface="Arial"/>
              </a:rPr>
              <a:t>Number of heavy goods vehicle drivers in employment by nationality, July 2016 to June 2022, UK, not seasonally adjusted, thousands</a:t>
            </a:r>
            <a:endParaRPr lang="en-GB" sz="1200" b="1" dirty="0">
              <a:solidFill>
                <a:srgbClr val="183E56"/>
              </a:solidFill>
              <a:cs typeface="Arial"/>
            </a:endParaRPr>
          </a:p>
        </p:txBody>
      </p:sp>
      <p:sp>
        <p:nvSpPr>
          <p:cNvPr id="7" name="TextBox 6">
            <a:extLst>
              <a:ext uri="{FF2B5EF4-FFF2-40B4-BE49-F238E27FC236}">
                <a16:creationId xmlns:a16="http://schemas.microsoft.com/office/drawing/2014/main" id="{9F18F31D-F057-4C9C-84B0-9ED43D5F340F}"/>
              </a:ext>
            </a:extLst>
          </p:cNvPr>
          <p:cNvSpPr txBox="1"/>
          <p:nvPr/>
        </p:nvSpPr>
        <p:spPr>
          <a:xfrm>
            <a:off x="9077945" y="5715097"/>
            <a:ext cx="2743199" cy="246221"/>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00" dirty="0">
                <a:solidFill>
                  <a:srgbClr val="183E56"/>
                </a:solidFill>
                <a:latin typeface="Arial"/>
                <a:cs typeface="Arial"/>
              </a:rPr>
              <a:t>Source: Annual Population Survey</a:t>
            </a:r>
            <a:endParaRPr lang="en-US" sz="1000" dirty="0">
              <a:cs typeface="Arial"/>
            </a:endParaRPr>
          </a:p>
        </p:txBody>
      </p:sp>
      <p:sp>
        <p:nvSpPr>
          <p:cNvPr id="9" name="Title 2">
            <a:extLst>
              <a:ext uri="{FF2B5EF4-FFF2-40B4-BE49-F238E27FC236}">
                <a16:creationId xmlns:a16="http://schemas.microsoft.com/office/drawing/2014/main" id="{07C896F7-3C27-4A6F-9D97-C17CAA1E7EA9}"/>
              </a:ext>
            </a:extLst>
          </p:cNvPr>
          <p:cNvSpPr txBox="1">
            <a:spLocks/>
          </p:cNvSpPr>
          <p:nvPr/>
        </p:nvSpPr>
        <p:spPr>
          <a:xfrm>
            <a:off x="52763" y="2274"/>
            <a:ext cx="11653777" cy="818686"/>
          </a:xfrm>
          <a:prstGeom prst="rect">
            <a:avLst/>
          </a:prstGeom>
        </p:spPr>
        <p:txBody>
          <a:bodyPr vert="horz" wrap="square" lIns="0" tIns="0" rIns="0" bIns="0" rtlCol="0" anchor="t" anchorCtr="0">
            <a:spAutoFit/>
          </a:bodyPr>
          <a:lstStyle>
            <a:lvl1pPr algn="l" defTabSz="914400" rtl="0" eaLnBrk="1" latinLnBrk="0" hangingPunct="1">
              <a:lnSpc>
                <a:spcPct val="95000"/>
              </a:lnSpc>
              <a:spcBef>
                <a:spcPct val="0"/>
              </a:spcBef>
              <a:spcAft>
                <a:spcPts val="1000"/>
              </a:spcAft>
              <a:buNone/>
              <a:defRPr sz="3600" b="1" kern="1200" baseline="0">
                <a:solidFill>
                  <a:srgbClr val="003C57"/>
                </a:solidFill>
                <a:latin typeface="+mj-lt"/>
                <a:ea typeface="+mj-ea"/>
                <a:cs typeface="+mj-cs"/>
              </a:defRPr>
            </a:lvl1pPr>
          </a:lstStyle>
          <a:p>
            <a:r>
              <a:rPr lang="en-GB" sz="2800" dirty="0">
                <a:ea typeface="+mj-lt"/>
                <a:cs typeface="+mj-lt"/>
              </a:rPr>
              <a:t>HGV drivers: the 'middle aged' driving fall, the 'young' not attracted to profession and a quarter fewer EU Nationals than four years ago</a:t>
            </a:r>
            <a:endParaRPr lang="en-GB" sz="2800" dirty="0">
              <a:cs typeface="Arial"/>
            </a:endParaRPr>
          </a:p>
        </p:txBody>
      </p:sp>
      <p:sp>
        <p:nvSpPr>
          <p:cNvPr id="11" name="TextBox 10">
            <a:extLst>
              <a:ext uri="{FF2B5EF4-FFF2-40B4-BE49-F238E27FC236}">
                <a16:creationId xmlns:a16="http://schemas.microsoft.com/office/drawing/2014/main" id="{81234AD1-008A-42B7-A2E7-C1B28F5E1959}"/>
              </a:ext>
            </a:extLst>
          </p:cNvPr>
          <p:cNvSpPr txBox="1"/>
          <p:nvPr/>
        </p:nvSpPr>
        <p:spPr>
          <a:xfrm>
            <a:off x="5902424" y="896682"/>
            <a:ext cx="6176406" cy="461665"/>
          </a:xfrm>
          <a:prstGeom prst="rect">
            <a:avLst/>
          </a:prstGeom>
          <a:noFill/>
        </p:spPr>
        <p:txBody>
          <a:bodyPr wrap="square">
            <a:spAutoFit/>
          </a:bodyPr>
          <a:lstStyle/>
          <a:p>
            <a:pPr algn="l"/>
            <a:r>
              <a:rPr lang="en-GB" sz="1200" b="1" i="0" dirty="0">
                <a:solidFill>
                  <a:srgbClr val="323132"/>
                </a:solidFill>
                <a:effectLst/>
                <a:latin typeface="Arial" panose="020B0604020202020204" pitchFamily="34" charset="0"/>
                <a:cs typeface="Arial" panose="020B0604020202020204" pitchFamily="34" charset="0"/>
              </a:rPr>
              <a:t>Number of heavy goods vehicle drivers in employment by age group, July 2016 to June 2022, UK, not seasonally adjusted, thousands</a:t>
            </a:r>
          </a:p>
        </p:txBody>
      </p:sp>
      <p:graphicFrame>
        <p:nvGraphicFramePr>
          <p:cNvPr id="2" name="Chart 1">
            <a:extLst>
              <a:ext uri="{FF2B5EF4-FFF2-40B4-BE49-F238E27FC236}">
                <a16:creationId xmlns:a16="http://schemas.microsoft.com/office/drawing/2014/main" id="{953A92F9-1193-5BEE-347B-BDF1EE6D8D30}"/>
              </a:ext>
            </a:extLst>
          </p:cNvPr>
          <p:cNvGraphicFramePr>
            <a:graphicFrameLocks/>
          </p:cNvGraphicFramePr>
          <p:nvPr/>
        </p:nvGraphicFramePr>
        <p:xfrm>
          <a:off x="113170" y="1407192"/>
          <a:ext cx="5806863" cy="43864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C6BD75FE-F0FD-4C16-6C9F-D1CE26BB5752}"/>
              </a:ext>
            </a:extLst>
          </p:cNvPr>
          <p:cNvGraphicFramePr>
            <a:graphicFrameLocks/>
          </p:cNvGraphicFramePr>
          <p:nvPr/>
        </p:nvGraphicFramePr>
        <p:xfrm>
          <a:off x="6042533" y="1331471"/>
          <a:ext cx="5526741" cy="41719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2584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D9237D-3756-49BE-8EF4-B95448DE9B78}"/>
              </a:ext>
            </a:extLst>
          </p:cNvPr>
          <p:cNvSpPr txBox="1"/>
          <p:nvPr/>
        </p:nvSpPr>
        <p:spPr>
          <a:xfrm>
            <a:off x="125562" y="59639"/>
            <a:ext cx="11646216" cy="830997"/>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2400" b="1" dirty="0">
                <a:cs typeface="Arial"/>
              </a:rPr>
              <a:t>Construction: large fall in UK workers, also 25% fewer EU workers v 5 years ago, largest falls in 25-34 but heavily reliant on 50-64 too...stabilised recently</a:t>
            </a:r>
          </a:p>
        </p:txBody>
      </p:sp>
      <p:sp>
        <p:nvSpPr>
          <p:cNvPr id="8" name="TextBox 7">
            <a:extLst>
              <a:ext uri="{FF2B5EF4-FFF2-40B4-BE49-F238E27FC236}">
                <a16:creationId xmlns:a16="http://schemas.microsoft.com/office/drawing/2014/main" id="{DAC013DD-5B42-47A9-AF2D-46C3FD8953A1}"/>
              </a:ext>
            </a:extLst>
          </p:cNvPr>
          <p:cNvSpPr txBox="1"/>
          <p:nvPr/>
        </p:nvSpPr>
        <p:spPr>
          <a:xfrm>
            <a:off x="5123702" y="6284041"/>
            <a:ext cx="2864382" cy="307777"/>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400">
                <a:solidFill>
                  <a:srgbClr val="FFFFFF"/>
                </a:solidFill>
                <a:latin typeface="Arial"/>
                <a:cs typeface="Arial"/>
              </a:rPr>
              <a:t>Source: Annual Population Survey</a:t>
            </a:r>
            <a:endParaRPr lang="en-GB" sz="1600">
              <a:solidFill>
                <a:srgbClr val="FFFFFF"/>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58F3654-8027-406E-B454-F8493687AECB}"/>
              </a:ext>
            </a:extLst>
          </p:cNvPr>
          <p:cNvSpPr/>
          <p:nvPr/>
        </p:nvSpPr>
        <p:spPr>
          <a:xfrm>
            <a:off x="399166" y="916446"/>
            <a:ext cx="5817145" cy="461665"/>
          </a:xfrm>
          <a:prstGeom prst="rect">
            <a:avLst/>
          </a:prstGeom>
        </p:spPr>
        <p:txBody>
          <a:bodyPr wrap="square" lIns="91440" tIns="45720" rIns="91440" bIns="45720" anchor="t">
            <a:spAutoFit/>
          </a:bodyPr>
          <a:lstStyle/>
          <a:p>
            <a:r>
              <a:rPr lang="en-GB" sz="1200" b="1" dirty="0">
                <a:ea typeface="+mn-lt"/>
                <a:cs typeface="+mn-lt"/>
              </a:rPr>
              <a:t>Number of employees in the construction sector by nationality, January 2016 to June 2022, UK, not seasonally adjusted, thousands</a:t>
            </a:r>
            <a:endParaRPr lang="en-US" sz="1600" b="1" dirty="0">
              <a:cs typeface="Arial" panose="020B0604020202020204"/>
            </a:endParaRPr>
          </a:p>
        </p:txBody>
      </p:sp>
      <p:sp>
        <p:nvSpPr>
          <p:cNvPr id="4" name="Footer Placeholder 1">
            <a:extLst>
              <a:ext uri="{FF2B5EF4-FFF2-40B4-BE49-F238E27FC236}">
                <a16:creationId xmlns:a16="http://schemas.microsoft.com/office/drawing/2014/main" id="{9AC4A664-E2D3-4A39-9717-2E051FF4E820}"/>
              </a:ext>
            </a:extLst>
          </p:cNvPr>
          <p:cNvSpPr txBox="1">
            <a:spLocks/>
          </p:cNvSpPr>
          <p:nvPr/>
        </p:nvSpPr>
        <p:spPr>
          <a:xfrm>
            <a:off x="7529913" y="6250892"/>
            <a:ext cx="3842030" cy="3651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a:solidFill>
                  <a:schemeClr val="bg1"/>
                </a:solidFill>
              </a:rPr>
              <a:t>OFFICIAL SENSITIVE</a:t>
            </a:r>
          </a:p>
        </p:txBody>
      </p:sp>
      <p:sp>
        <p:nvSpPr>
          <p:cNvPr id="11" name="Rectangle 10">
            <a:extLst>
              <a:ext uri="{FF2B5EF4-FFF2-40B4-BE49-F238E27FC236}">
                <a16:creationId xmlns:a16="http://schemas.microsoft.com/office/drawing/2014/main" id="{90061857-1FBC-45F2-9A3E-3CE4C7FEC220}"/>
              </a:ext>
            </a:extLst>
          </p:cNvPr>
          <p:cNvSpPr/>
          <p:nvPr/>
        </p:nvSpPr>
        <p:spPr>
          <a:xfrm>
            <a:off x="6400458" y="917213"/>
            <a:ext cx="5257703" cy="461665"/>
          </a:xfrm>
          <a:prstGeom prst="rect">
            <a:avLst/>
          </a:prstGeom>
        </p:spPr>
        <p:txBody>
          <a:bodyPr wrap="square" lIns="91440" tIns="45720" rIns="91440" bIns="45720" anchor="t">
            <a:spAutoFit/>
          </a:bodyPr>
          <a:lstStyle/>
          <a:p>
            <a:r>
              <a:rPr lang="en-GB" sz="1200" b="1" dirty="0">
                <a:ea typeface="+mn-lt"/>
                <a:cs typeface="+mn-lt"/>
              </a:rPr>
              <a:t>Number of employees in the construction sector by age, January 2016 to June 2022, UK, not seasonally adjusted, thousands</a:t>
            </a:r>
            <a:endParaRPr lang="en-US" sz="1600" b="1" dirty="0">
              <a:cs typeface="Arial" panose="020B0604020202020204"/>
            </a:endParaRPr>
          </a:p>
        </p:txBody>
      </p:sp>
      <p:graphicFrame>
        <p:nvGraphicFramePr>
          <p:cNvPr id="2" name="Chart 1">
            <a:extLst>
              <a:ext uri="{FF2B5EF4-FFF2-40B4-BE49-F238E27FC236}">
                <a16:creationId xmlns:a16="http://schemas.microsoft.com/office/drawing/2014/main" id="{01364BBB-D3A0-03F7-276D-A910D163EBCF}"/>
              </a:ext>
            </a:extLst>
          </p:cNvPr>
          <p:cNvGraphicFramePr>
            <a:graphicFrameLocks/>
          </p:cNvGraphicFramePr>
          <p:nvPr/>
        </p:nvGraphicFramePr>
        <p:xfrm>
          <a:off x="175932" y="1469502"/>
          <a:ext cx="5552514" cy="4393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759D1E9F-5229-3AF9-EF2C-FD9E00E42C6D}"/>
              </a:ext>
            </a:extLst>
          </p:cNvPr>
          <p:cNvGraphicFramePr>
            <a:graphicFrameLocks/>
          </p:cNvGraphicFramePr>
          <p:nvPr/>
        </p:nvGraphicFramePr>
        <p:xfrm>
          <a:off x="5925669" y="1469502"/>
          <a:ext cx="5844987" cy="4393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773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6E0-1107-4C9A-8D6A-3826749F4515}"/>
              </a:ext>
            </a:extLst>
          </p:cNvPr>
          <p:cNvSpPr>
            <a:spLocks noGrp="1"/>
          </p:cNvSpPr>
          <p:nvPr>
            <p:ph type="title"/>
          </p:nvPr>
        </p:nvSpPr>
        <p:spPr>
          <a:xfrm>
            <a:off x="1072800" y="2037170"/>
            <a:ext cx="10515600" cy="789447"/>
          </a:xfrm>
        </p:spPr>
        <p:txBody>
          <a:bodyPr/>
          <a:lstStyle/>
          <a:p>
            <a:pPr algn="ctr"/>
            <a:r>
              <a:rPr lang="en-GB" sz="5400" dirty="0">
                <a:ea typeface="+mj-lt"/>
                <a:cs typeface="+mj-lt"/>
              </a:rPr>
              <a:t>It's been resilient hasn't it?</a:t>
            </a:r>
            <a:endParaRPr lang="en-US" sz="5400" dirty="0">
              <a:cs typeface="Arial" panose="020B0604020202020204"/>
            </a:endParaRPr>
          </a:p>
        </p:txBody>
      </p:sp>
      <p:sp>
        <p:nvSpPr>
          <p:cNvPr id="3" name="Subtitle 2">
            <a:extLst>
              <a:ext uri="{FF2B5EF4-FFF2-40B4-BE49-F238E27FC236}">
                <a16:creationId xmlns:a16="http://schemas.microsoft.com/office/drawing/2014/main" id="{DA3AEF6D-B8E4-4206-91FD-21AD2B496E7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86514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D9237D-3756-49BE-8EF4-B95448DE9B78}"/>
              </a:ext>
            </a:extLst>
          </p:cNvPr>
          <p:cNvSpPr txBox="1"/>
          <p:nvPr/>
        </p:nvSpPr>
        <p:spPr>
          <a:xfrm>
            <a:off x="168084" y="123755"/>
            <a:ext cx="12061752" cy="954107"/>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2800" b="1" dirty="0">
                <a:solidFill>
                  <a:srgbClr val="003B57"/>
                </a:solidFill>
                <a:cs typeface="Arial"/>
              </a:rPr>
              <a:t>Manufacturing: workforce fell in 2020, although stabilised recently, but remains over 250k lower v pre-pandemic, heavily reliant on 50-64s</a:t>
            </a:r>
            <a:endParaRPr lang="en-GB" sz="2800" b="1" dirty="0">
              <a:cs typeface="Arial"/>
            </a:endParaRPr>
          </a:p>
        </p:txBody>
      </p:sp>
      <p:sp>
        <p:nvSpPr>
          <p:cNvPr id="10" name="Rectangle 9">
            <a:extLst>
              <a:ext uri="{FF2B5EF4-FFF2-40B4-BE49-F238E27FC236}">
                <a16:creationId xmlns:a16="http://schemas.microsoft.com/office/drawing/2014/main" id="{358F3654-8027-406E-B454-F8493687AECB}"/>
              </a:ext>
            </a:extLst>
          </p:cNvPr>
          <p:cNvSpPr/>
          <p:nvPr/>
        </p:nvSpPr>
        <p:spPr>
          <a:xfrm>
            <a:off x="254116" y="1075887"/>
            <a:ext cx="5425387" cy="738664"/>
          </a:xfrm>
          <a:prstGeom prst="rect">
            <a:avLst/>
          </a:prstGeom>
        </p:spPr>
        <p:txBody>
          <a:bodyPr wrap="square" lIns="91440" tIns="45720" rIns="91440" bIns="45720" anchor="t">
            <a:spAutoFit/>
          </a:bodyPr>
          <a:lstStyle/>
          <a:p>
            <a:r>
              <a:rPr lang="en-GB" sz="1400" b="1" dirty="0">
                <a:ea typeface="+mn-lt"/>
                <a:cs typeface="+mn-lt"/>
              </a:rPr>
              <a:t>Number of employees in the manufacturing sector by nationality, January 2016 to June 2022, UK, not seasonally adjusted, thousands</a:t>
            </a:r>
            <a:endParaRPr lang="en-US" sz="1400" b="1" dirty="0">
              <a:cs typeface="Arial" panose="020B0604020202020204"/>
            </a:endParaRPr>
          </a:p>
        </p:txBody>
      </p:sp>
      <p:sp>
        <p:nvSpPr>
          <p:cNvPr id="4" name="Footer Placeholder 1">
            <a:extLst>
              <a:ext uri="{FF2B5EF4-FFF2-40B4-BE49-F238E27FC236}">
                <a16:creationId xmlns:a16="http://schemas.microsoft.com/office/drawing/2014/main" id="{9AC4A664-E2D3-4A39-9717-2E051FF4E820}"/>
              </a:ext>
            </a:extLst>
          </p:cNvPr>
          <p:cNvSpPr txBox="1">
            <a:spLocks/>
          </p:cNvSpPr>
          <p:nvPr/>
        </p:nvSpPr>
        <p:spPr>
          <a:xfrm>
            <a:off x="7529913" y="6250892"/>
            <a:ext cx="3842030" cy="3651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a:solidFill>
                  <a:schemeClr val="bg1"/>
                </a:solidFill>
              </a:rPr>
              <a:t>OFFICIAL SENSITIVE</a:t>
            </a:r>
          </a:p>
        </p:txBody>
      </p:sp>
      <p:sp>
        <p:nvSpPr>
          <p:cNvPr id="5" name="TextBox 4">
            <a:extLst>
              <a:ext uri="{FF2B5EF4-FFF2-40B4-BE49-F238E27FC236}">
                <a16:creationId xmlns:a16="http://schemas.microsoft.com/office/drawing/2014/main" id="{F4374598-68A8-4571-9F19-0D1C1C088F86}"/>
              </a:ext>
            </a:extLst>
          </p:cNvPr>
          <p:cNvSpPr txBox="1"/>
          <p:nvPr/>
        </p:nvSpPr>
        <p:spPr>
          <a:xfrm>
            <a:off x="6312024" y="4947087"/>
            <a:ext cx="5695188" cy="369332"/>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endParaRPr lang="en-GB">
              <a:solidFill>
                <a:srgbClr val="003B57"/>
              </a:solidFill>
              <a:cs typeface="Arial"/>
            </a:endParaRPr>
          </a:p>
        </p:txBody>
      </p:sp>
      <p:sp>
        <p:nvSpPr>
          <p:cNvPr id="3" name="TextBox 2">
            <a:extLst>
              <a:ext uri="{FF2B5EF4-FFF2-40B4-BE49-F238E27FC236}">
                <a16:creationId xmlns:a16="http://schemas.microsoft.com/office/drawing/2014/main" id="{03A989C6-21CA-4723-A5F6-3445C81203BD}"/>
              </a:ext>
            </a:extLst>
          </p:cNvPr>
          <p:cNvSpPr txBox="1"/>
          <p:nvPr/>
        </p:nvSpPr>
        <p:spPr>
          <a:xfrm>
            <a:off x="5123702" y="6284041"/>
            <a:ext cx="2864382" cy="307777"/>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400">
                <a:solidFill>
                  <a:srgbClr val="FFFFFF"/>
                </a:solidFill>
                <a:latin typeface="Arial"/>
                <a:cs typeface="Arial"/>
              </a:rPr>
              <a:t>Source: Annual Population Survey</a:t>
            </a:r>
            <a:endParaRPr lang="en-GB" sz="1600">
              <a:solidFill>
                <a:srgbClr val="FFFFFF"/>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75E06EBF-8EEE-D456-4E80-2EB196B8A74E}"/>
              </a:ext>
            </a:extLst>
          </p:cNvPr>
          <p:cNvGraphicFramePr>
            <a:graphicFrameLocks/>
          </p:cNvGraphicFramePr>
          <p:nvPr/>
        </p:nvGraphicFramePr>
        <p:xfrm>
          <a:off x="166198" y="1814551"/>
          <a:ext cx="5562600" cy="42275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1F8D91F-E583-3116-7261-D7710E273680}"/>
              </a:ext>
            </a:extLst>
          </p:cNvPr>
          <p:cNvGraphicFramePr>
            <a:graphicFrameLocks/>
          </p:cNvGraphicFramePr>
          <p:nvPr/>
        </p:nvGraphicFramePr>
        <p:xfrm>
          <a:off x="5764658" y="1857363"/>
          <a:ext cx="6141997" cy="418469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6896FB93-FA44-9034-636C-478EA6BB7B74}"/>
              </a:ext>
            </a:extLst>
          </p:cNvPr>
          <p:cNvSpPr/>
          <p:nvPr/>
        </p:nvSpPr>
        <p:spPr>
          <a:xfrm>
            <a:off x="6096000" y="1075887"/>
            <a:ext cx="5425387" cy="738664"/>
          </a:xfrm>
          <a:prstGeom prst="rect">
            <a:avLst/>
          </a:prstGeom>
        </p:spPr>
        <p:txBody>
          <a:bodyPr wrap="square" lIns="91440" tIns="45720" rIns="91440" bIns="45720" anchor="t">
            <a:spAutoFit/>
          </a:bodyPr>
          <a:lstStyle/>
          <a:p>
            <a:r>
              <a:rPr lang="en-GB" sz="1400" b="1" dirty="0">
                <a:ea typeface="+mn-lt"/>
                <a:cs typeface="+mn-lt"/>
              </a:rPr>
              <a:t>Number of employees in the manufacturing sector by age, January 2016 to June 2022, UK, not seasonally adjusted, thousands</a:t>
            </a:r>
            <a:endParaRPr lang="en-US" sz="1400" b="1" dirty="0">
              <a:cs typeface="Arial" panose="020B0604020202020204"/>
            </a:endParaRPr>
          </a:p>
        </p:txBody>
      </p:sp>
    </p:spTree>
    <p:extLst>
      <p:ext uri="{BB962C8B-B14F-4D97-AF65-F5344CB8AC3E}">
        <p14:creationId xmlns:p14="http://schemas.microsoft.com/office/powerpoint/2010/main" val="3923101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F976-AE98-4686-8D30-A8472306E69F}"/>
              </a:ext>
            </a:extLst>
          </p:cNvPr>
          <p:cNvSpPr>
            <a:spLocks noGrp="1"/>
          </p:cNvSpPr>
          <p:nvPr>
            <p:ph type="title"/>
          </p:nvPr>
        </p:nvSpPr>
        <p:spPr>
          <a:xfrm>
            <a:off x="345410" y="138385"/>
            <a:ext cx="10515600" cy="526298"/>
          </a:xfrm>
        </p:spPr>
        <p:txBody>
          <a:bodyPr anchor="t">
            <a:normAutofit/>
          </a:bodyPr>
          <a:lstStyle/>
          <a:p>
            <a:r>
              <a:rPr lang="en-GB" dirty="0"/>
              <a:t>Summary</a:t>
            </a:r>
          </a:p>
        </p:txBody>
      </p:sp>
      <p:sp>
        <p:nvSpPr>
          <p:cNvPr id="3" name="Content Placeholder 2">
            <a:extLst>
              <a:ext uri="{FF2B5EF4-FFF2-40B4-BE49-F238E27FC236}">
                <a16:creationId xmlns:a16="http://schemas.microsoft.com/office/drawing/2014/main" id="{CBE3AA02-431D-4413-888A-6B743F9CB08A}"/>
              </a:ext>
            </a:extLst>
          </p:cNvPr>
          <p:cNvSpPr>
            <a:spLocks noGrp="1"/>
          </p:cNvSpPr>
          <p:nvPr>
            <p:ph sz="half" idx="1"/>
          </p:nvPr>
        </p:nvSpPr>
        <p:spPr>
          <a:xfrm>
            <a:off x="104387" y="813518"/>
            <a:ext cx="11871170" cy="5066369"/>
          </a:xfrm>
        </p:spPr>
        <p:txBody>
          <a:bodyPr wrap="square" anchor="t">
            <a:normAutofit fontScale="77500" lnSpcReduction="20000"/>
          </a:bodyPr>
          <a:lstStyle/>
          <a:p>
            <a:pPr marL="251460" indent="-251460">
              <a:lnSpc>
                <a:spcPct val="100000"/>
              </a:lnSpc>
              <a:spcAft>
                <a:spcPts val="1000"/>
              </a:spcAft>
            </a:pPr>
            <a:r>
              <a:rPr lang="en-GB" sz="2200" b="1" dirty="0"/>
              <a:t>Disengagement</a:t>
            </a:r>
            <a:r>
              <a:rPr lang="en-GB" sz="2200" dirty="0"/>
              <a:t>: older workforce disengaging with Labour Market, reversing trend of increasing numbers in employment.</a:t>
            </a:r>
            <a:endParaRPr lang="en-US"/>
          </a:p>
          <a:p>
            <a:pPr marL="251460" indent="-251460">
              <a:lnSpc>
                <a:spcPct val="100000"/>
              </a:lnSpc>
              <a:spcAft>
                <a:spcPts val="1000"/>
              </a:spcAft>
            </a:pPr>
            <a:endParaRPr lang="en-US"/>
          </a:p>
          <a:p>
            <a:pPr marL="251460" indent="-251460">
              <a:lnSpc>
                <a:spcPct val="100000"/>
              </a:lnSpc>
              <a:spcAft>
                <a:spcPts val="1000"/>
              </a:spcAft>
            </a:pPr>
            <a:r>
              <a:rPr lang="en-GB" sz="2200" b="1" dirty="0">
                <a:cs typeface="Arial"/>
              </a:rPr>
              <a:t>Health: </a:t>
            </a:r>
            <a:r>
              <a:rPr lang="en-GB" sz="2200" dirty="0">
                <a:cs typeface="Arial"/>
              </a:rPr>
              <a:t>long term sick at record levels (over 2.5m), mitigating this seems important</a:t>
            </a:r>
            <a:endParaRPr lang="en-GB"/>
          </a:p>
          <a:p>
            <a:pPr marL="0" indent="0">
              <a:lnSpc>
                <a:spcPct val="100000"/>
              </a:lnSpc>
              <a:spcAft>
                <a:spcPts val="1000"/>
              </a:spcAft>
              <a:buNone/>
            </a:pPr>
            <a:endParaRPr lang="en-GB"/>
          </a:p>
          <a:p>
            <a:pPr marL="251460" indent="-251460">
              <a:lnSpc>
                <a:spcPct val="100000"/>
              </a:lnSpc>
              <a:spcAft>
                <a:spcPts val="1000"/>
              </a:spcAft>
            </a:pPr>
            <a:r>
              <a:rPr lang="en-GB" sz="2200" b="1">
                <a:cs typeface="Arial"/>
              </a:rPr>
              <a:t>Retirement</a:t>
            </a:r>
            <a:r>
              <a:rPr lang="en-GB" sz="2200">
                <a:cs typeface="Arial"/>
              </a:rPr>
              <a:t>: far more of those in </a:t>
            </a:r>
            <a:r>
              <a:rPr lang="en-GB" sz="2200" dirty="0">
                <a:cs typeface="Arial"/>
              </a:rPr>
              <a:t>their </a:t>
            </a:r>
            <a:r>
              <a:rPr lang="en-GB" sz="2200">
                <a:cs typeface="Arial"/>
              </a:rPr>
              <a:t>50s could now be tempted to return to work; </a:t>
            </a:r>
            <a:r>
              <a:rPr lang="en-GB" sz="2200" dirty="0">
                <a:cs typeface="Arial"/>
              </a:rPr>
              <a:t>encouraging </a:t>
            </a:r>
            <a:r>
              <a:rPr lang="en-GB" sz="2200">
                <a:cs typeface="Arial"/>
              </a:rPr>
              <a:t>these to do so also seems important</a:t>
            </a:r>
            <a:endParaRPr lang="en-GB"/>
          </a:p>
          <a:p>
            <a:pPr marL="251460" indent="-251460">
              <a:lnSpc>
                <a:spcPct val="100000"/>
              </a:lnSpc>
              <a:spcAft>
                <a:spcPts val="1000"/>
              </a:spcAft>
              <a:buFont typeface="Arial"/>
            </a:pPr>
            <a:endParaRPr lang="en-GB"/>
          </a:p>
          <a:p>
            <a:pPr marL="251460" indent="-251460">
              <a:lnSpc>
                <a:spcPct val="100000"/>
              </a:lnSpc>
              <a:spcAft>
                <a:spcPts val="1000"/>
              </a:spcAft>
              <a:buFont typeface="Arial"/>
            </a:pPr>
            <a:r>
              <a:rPr lang="en-GB" sz="2200" b="1" dirty="0"/>
              <a:t>Attractiveness of Professions</a:t>
            </a:r>
            <a:r>
              <a:rPr lang="en-GB" sz="2200" dirty="0"/>
              <a:t>: pandemic has highlighted and accelerated long-standing challenges in certain industries; is there a case for </a:t>
            </a:r>
            <a:r>
              <a:rPr lang="en-GB" sz="2200"/>
              <a:t>targeted</a:t>
            </a:r>
            <a:r>
              <a:rPr lang="en-GB" sz="2200" dirty="0"/>
              <a:t> policy intervention?</a:t>
            </a:r>
            <a:endParaRPr lang="en-GB" sz="2200" dirty="0">
              <a:cs typeface="Arial"/>
            </a:endParaRPr>
          </a:p>
          <a:p>
            <a:pPr marL="251460" indent="-251460">
              <a:lnSpc>
                <a:spcPct val="100000"/>
              </a:lnSpc>
              <a:spcAft>
                <a:spcPts val="1000"/>
              </a:spcAft>
              <a:buFont typeface="Arial"/>
            </a:pPr>
            <a:endParaRPr lang="en-GB"/>
          </a:p>
          <a:p>
            <a:pPr marL="251460" indent="-251460">
              <a:lnSpc>
                <a:spcPct val="100000"/>
              </a:lnSpc>
              <a:spcAft>
                <a:spcPts val="1000"/>
              </a:spcAft>
              <a:buFont typeface="Arial"/>
            </a:pPr>
            <a:r>
              <a:rPr lang="en-GB" sz="2200" b="1" dirty="0"/>
              <a:t>Foreign Workers</a:t>
            </a:r>
            <a:r>
              <a:rPr lang="en-GB" sz="2200" dirty="0"/>
              <a:t>: fewer numbers from EU increasing the challenge in certain industries</a:t>
            </a:r>
            <a:r>
              <a:rPr lang="en-GB" sz="2200"/>
              <a:t>; again, targeted</a:t>
            </a:r>
            <a:r>
              <a:rPr lang="en-GB" sz="2200" dirty="0"/>
              <a:t> intervention?</a:t>
            </a:r>
            <a:endParaRPr lang="en-GB" dirty="0"/>
          </a:p>
          <a:p>
            <a:pPr marL="251460" indent="-251460">
              <a:lnSpc>
                <a:spcPct val="100000"/>
              </a:lnSpc>
              <a:spcAft>
                <a:spcPts val="1000"/>
              </a:spcAft>
              <a:buFont typeface="Arial"/>
            </a:pPr>
            <a:endParaRPr lang="en-GB"/>
          </a:p>
          <a:p>
            <a:pPr marL="251460" indent="-251460">
              <a:lnSpc>
                <a:spcPct val="100000"/>
              </a:lnSpc>
              <a:spcAft>
                <a:spcPts val="1000"/>
              </a:spcAft>
              <a:buFont typeface="Arial"/>
            </a:pPr>
            <a:r>
              <a:rPr lang="en-GB" sz="2200" b="1">
                <a:cs typeface="Arial"/>
              </a:rPr>
              <a:t>New 'dynamic' around the corner?</a:t>
            </a:r>
            <a:r>
              <a:rPr lang="en-GB" sz="2200">
                <a:cs typeface="Arial"/>
              </a:rPr>
              <a:t>: higher unemployment v fewer vacancies v slowing economy.....will worker shortages still be biggest challenge/matter?</a:t>
            </a:r>
            <a:endParaRPr lang="en-GB" sz="2200" dirty="0">
              <a:cs typeface="Arial"/>
            </a:endParaRPr>
          </a:p>
          <a:p>
            <a:pPr marL="251460" indent="-251460">
              <a:lnSpc>
                <a:spcPct val="100000"/>
              </a:lnSpc>
              <a:spcAft>
                <a:spcPts val="1000"/>
              </a:spcAft>
              <a:buFont typeface="Arial"/>
            </a:pPr>
            <a:endParaRPr lang="en-GB" sz="2200" dirty="0">
              <a:cs typeface="Arial"/>
            </a:endParaRPr>
          </a:p>
          <a:p>
            <a:pPr marL="251460" indent="-251460">
              <a:lnSpc>
                <a:spcPct val="100000"/>
              </a:lnSpc>
              <a:spcAft>
                <a:spcPts val="1000"/>
              </a:spcAft>
              <a:buFont typeface="Arial"/>
            </a:pPr>
            <a:endParaRPr lang="en-GB" sz="2200" dirty="0">
              <a:cs typeface="Arial"/>
            </a:endParaRPr>
          </a:p>
          <a:p>
            <a:pPr marL="251460" indent="-251460">
              <a:lnSpc>
                <a:spcPct val="100000"/>
              </a:lnSpc>
              <a:spcAft>
                <a:spcPts val="1000"/>
              </a:spcAft>
              <a:buFont typeface="Arial"/>
            </a:pPr>
            <a:endParaRPr lang="en-GB" sz="2200" dirty="0">
              <a:cs typeface="Arial"/>
            </a:endParaRPr>
          </a:p>
        </p:txBody>
      </p:sp>
    </p:spTree>
    <p:extLst>
      <p:ext uri="{BB962C8B-B14F-4D97-AF65-F5344CB8AC3E}">
        <p14:creationId xmlns:p14="http://schemas.microsoft.com/office/powerpoint/2010/main" val="33082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2B1B9-BB79-4A6B-9799-653AB4B8DB00}"/>
              </a:ext>
            </a:extLst>
          </p:cNvPr>
          <p:cNvSpPr>
            <a:spLocks noGrp="1"/>
          </p:cNvSpPr>
          <p:nvPr>
            <p:ph type="title"/>
          </p:nvPr>
        </p:nvSpPr>
        <p:spPr>
          <a:xfrm>
            <a:off x="812437" y="168471"/>
            <a:ext cx="11019503" cy="647016"/>
          </a:xfrm>
        </p:spPr>
        <p:txBody>
          <a:bodyPr/>
          <a:lstStyle/>
          <a:p>
            <a:r>
              <a:rPr lang="en-GB" dirty="0"/>
              <a:t>In some ways yes.....and far more than expected.</a:t>
            </a:r>
            <a:endParaRPr lang="en-GB" dirty="0">
              <a:cs typeface="Arial"/>
            </a:endParaRPr>
          </a:p>
        </p:txBody>
      </p:sp>
      <p:sp>
        <p:nvSpPr>
          <p:cNvPr id="3" name="TextBox 2">
            <a:extLst>
              <a:ext uri="{FF2B5EF4-FFF2-40B4-BE49-F238E27FC236}">
                <a16:creationId xmlns:a16="http://schemas.microsoft.com/office/drawing/2014/main" id="{2C99A73F-9F44-478D-AC7A-740647DDCD75}"/>
              </a:ext>
            </a:extLst>
          </p:cNvPr>
          <p:cNvSpPr txBox="1"/>
          <p:nvPr/>
        </p:nvSpPr>
        <p:spPr>
          <a:xfrm>
            <a:off x="8405259" y="5689359"/>
            <a:ext cx="3742941" cy="253916"/>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050" dirty="0">
                <a:latin typeface="Arial"/>
                <a:cs typeface="Arial"/>
              </a:rPr>
              <a:t>Sources: ONS Labour Force Survey </a:t>
            </a:r>
            <a:r>
              <a:rPr lang="en-GB" sz="1050" dirty="0">
                <a:ea typeface="+mn-lt"/>
                <a:cs typeface="+mn-lt"/>
              </a:rPr>
              <a:t>and Insolvency Services </a:t>
            </a:r>
            <a:endParaRPr lang="en-GB" sz="1050" dirty="0">
              <a:latin typeface="Arial" panose="020B0604020202020204" pitchFamily="34" charset="0"/>
              <a:cs typeface="Arial" panose="020B0604020202020204" pitchFamily="34" charset="0"/>
            </a:endParaRPr>
          </a:p>
        </p:txBody>
      </p:sp>
      <p:graphicFrame>
        <p:nvGraphicFramePr>
          <p:cNvPr id="11" name="Content Placeholder 5">
            <a:extLst>
              <a:ext uri="{FF2B5EF4-FFF2-40B4-BE49-F238E27FC236}">
                <a16:creationId xmlns:a16="http://schemas.microsoft.com/office/drawing/2014/main" id="{7D96F096-94EA-9BB9-466B-F4AC2A318673}"/>
              </a:ext>
            </a:extLst>
          </p:cNvPr>
          <p:cNvGraphicFramePr>
            <a:graphicFrameLocks/>
          </p:cNvGraphicFramePr>
          <p:nvPr/>
        </p:nvGraphicFramePr>
        <p:xfrm>
          <a:off x="959329" y="923027"/>
          <a:ext cx="4960938"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5">
            <a:extLst>
              <a:ext uri="{FF2B5EF4-FFF2-40B4-BE49-F238E27FC236}">
                <a16:creationId xmlns:a16="http://schemas.microsoft.com/office/drawing/2014/main" id="{E5897F95-019C-9EF0-B24E-AFDB99D05DD9}"/>
              </a:ext>
            </a:extLst>
          </p:cNvPr>
          <p:cNvGraphicFramePr>
            <a:graphicFrameLocks/>
          </p:cNvGraphicFramePr>
          <p:nvPr/>
        </p:nvGraphicFramePr>
        <p:xfrm>
          <a:off x="6447032" y="856905"/>
          <a:ext cx="4960938"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5">
            <a:extLst>
              <a:ext uri="{FF2B5EF4-FFF2-40B4-BE49-F238E27FC236}">
                <a16:creationId xmlns:a16="http://schemas.microsoft.com/office/drawing/2014/main" id="{D89E15B3-E4E5-05F2-2957-552C46CE2254}"/>
              </a:ext>
            </a:extLst>
          </p:cNvPr>
          <p:cNvGraphicFramePr>
            <a:graphicFrameLocks/>
          </p:cNvGraphicFramePr>
          <p:nvPr/>
        </p:nvGraphicFramePr>
        <p:xfrm>
          <a:off x="3160790" y="3399127"/>
          <a:ext cx="4960938" cy="23762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266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6E0-1107-4C9A-8D6A-3826749F4515}"/>
              </a:ext>
            </a:extLst>
          </p:cNvPr>
          <p:cNvSpPr>
            <a:spLocks noGrp="1"/>
          </p:cNvSpPr>
          <p:nvPr>
            <p:ph type="title"/>
          </p:nvPr>
        </p:nvSpPr>
        <p:spPr>
          <a:xfrm>
            <a:off x="248686" y="2306472"/>
            <a:ext cx="11860266" cy="701731"/>
          </a:xfrm>
        </p:spPr>
        <p:txBody>
          <a:bodyPr/>
          <a:lstStyle/>
          <a:p>
            <a:pPr algn="ctr"/>
            <a:r>
              <a:rPr lang="en-GB" sz="4800" dirty="0">
                <a:ea typeface="+mj-lt"/>
                <a:cs typeface="+mj-lt"/>
              </a:rPr>
              <a:t>So, why are some people concerned?</a:t>
            </a:r>
            <a:endParaRPr lang="en-US" sz="4800">
              <a:ea typeface="+mj-lt"/>
              <a:cs typeface="+mj-lt"/>
            </a:endParaRPr>
          </a:p>
        </p:txBody>
      </p:sp>
      <p:sp>
        <p:nvSpPr>
          <p:cNvPr id="3" name="Subtitle 2">
            <a:extLst>
              <a:ext uri="{FF2B5EF4-FFF2-40B4-BE49-F238E27FC236}">
                <a16:creationId xmlns:a16="http://schemas.microsoft.com/office/drawing/2014/main" id="{DA3AEF6D-B8E4-4206-91FD-21AD2B496E76}"/>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0973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546E0-1107-4C9A-8D6A-3826749F4515}"/>
              </a:ext>
            </a:extLst>
          </p:cNvPr>
          <p:cNvSpPr>
            <a:spLocks noGrp="1"/>
          </p:cNvSpPr>
          <p:nvPr>
            <p:ph type="title"/>
          </p:nvPr>
        </p:nvSpPr>
        <p:spPr>
          <a:xfrm>
            <a:off x="165848" y="179070"/>
            <a:ext cx="11927540" cy="380104"/>
          </a:xfrm>
        </p:spPr>
        <p:txBody>
          <a:bodyPr vert="horz" lIns="0" tIns="0" rIns="0" bIns="0" rtlCol="0" anchor="t" anchorCtr="0">
            <a:spAutoFit/>
          </a:bodyPr>
          <a:lstStyle/>
          <a:p>
            <a:r>
              <a:rPr lang="en-GB" sz="2800" dirty="0"/>
              <a:t>Supply issues: Inactivity - older people disengaging with the labour market</a:t>
            </a:r>
            <a:endParaRPr lang="en-GB" sz="2800"/>
          </a:p>
        </p:txBody>
      </p:sp>
      <p:graphicFrame>
        <p:nvGraphicFramePr>
          <p:cNvPr id="9" name="Chart 8">
            <a:extLst>
              <a:ext uri="{FF2B5EF4-FFF2-40B4-BE49-F238E27FC236}">
                <a16:creationId xmlns:a16="http://schemas.microsoft.com/office/drawing/2014/main" id="{BF9E4D9D-D650-401F-A339-A3E915441B86}"/>
              </a:ext>
            </a:extLst>
          </p:cNvPr>
          <p:cNvGraphicFramePr/>
          <p:nvPr/>
        </p:nvGraphicFramePr>
        <p:xfrm>
          <a:off x="6238259" y="1124744"/>
          <a:ext cx="5618381" cy="477059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D9F6E4C-3A10-4070-B1B5-3190F053F554}"/>
              </a:ext>
            </a:extLst>
          </p:cNvPr>
          <p:cNvSpPr txBox="1"/>
          <p:nvPr/>
        </p:nvSpPr>
        <p:spPr>
          <a:xfrm>
            <a:off x="9967018" y="5758517"/>
            <a:ext cx="3192098" cy="261610"/>
          </a:xfrm>
          <a:prstGeom prst="rect">
            <a:avLst/>
          </a:prstGeom>
          <a:noFill/>
        </p:spPr>
        <p:txBody>
          <a:bodyPr rot="0" spcFirstLastPara="0" vertOverflow="overflow" horzOverflow="overflow" vert="horz" wrap="square" lIns="0" tIns="45720" rIns="91440" bIns="45720" numCol="1" spcCol="0" rtlCol="0" fromWordArt="0" anchor="b" anchorCtr="0" forceAA="0" compatLnSpc="1">
            <a:prstTxWarp prst="textNoShape">
              <a:avLst/>
            </a:prstTxWarp>
            <a:spAutoFit/>
          </a:bodyPr>
          <a:lstStyle/>
          <a:p>
            <a:r>
              <a:rPr lang="en-GB" sz="1100">
                <a:latin typeface="Arial"/>
                <a:cs typeface="Arial"/>
              </a:rPr>
              <a:t>Source: ONS Labour Force Survey</a:t>
            </a:r>
            <a:endParaRPr lang="en-GB" sz="1100">
              <a:latin typeface="Arial" panose="020B0604020202020204" pitchFamily="34" charset="0"/>
              <a:cs typeface="Arial" panose="020B0604020202020204" pitchFamily="34" charset="0"/>
            </a:endParaRPr>
          </a:p>
        </p:txBody>
      </p:sp>
      <p:graphicFrame>
        <p:nvGraphicFramePr>
          <p:cNvPr id="5" name="Content Placeholder 5">
            <a:extLst>
              <a:ext uri="{FF2B5EF4-FFF2-40B4-BE49-F238E27FC236}">
                <a16:creationId xmlns:a16="http://schemas.microsoft.com/office/drawing/2014/main" id="{A511D98C-B038-6E35-20AB-9183E107B7A9}"/>
              </a:ext>
            </a:extLst>
          </p:cNvPr>
          <p:cNvGraphicFramePr>
            <a:graphicFrameLocks/>
          </p:cNvGraphicFramePr>
          <p:nvPr/>
        </p:nvGraphicFramePr>
        <p:xfrm>
          <a:off x="515380" y="980728"/>
          <a:ext cx="4960938" cy="2376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5">
            <a:extLst>
              <a:ext uri="{FF2B5EF4-FFF2-40B4-BE49-F238E27FC236}">
                <a16:creationId xmlns:a16="http://schemas.microsoft.com/office/drawing/2014/main" id="{11BD55D1-D751-35CA-9C8A-1D7DDC4BF031}"/>
              </a:ext>
            </a:extLst>
          </p:cNvPr>
          <p:cNvGraphicFramePr>
            <a:graphicFrameLocks/>
          </p:cNvGraphicFramePr>
          <p:nvPr/>
        </p:nvGraphicFramePr>
        <p:xfrm>
          <a:off x="515380" y="3501008"/>
          <a:ext cx="4960938" cy="237626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097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CF80D3-EB2E-40C9-8253-C28324F01B2B}"/>
              </a:ext>
            </a:extLst>
          </p:cNvPr>
          <p:cNvSpPr/>
          <p:nvPr/>
        </p:nvSpPr>
        <p:spPr>
          <a:xfrm>
            <a:off x="147837" y="139743"/>
            <a:ext cx="11958381" cy="461665"/>
          </a:xfrm>
          <a:prstGeom prst="rect">
            <a:avLst/>
          </a:prstGeom>
        </p:spPr>
        <p:txBody>
          <a:bodyPr wrap="square" lIns="91440" tIns="45720" rIns="91440" bIns="45720" anchor="t">
            <a:spAutoFit/>
          </a:bodyPr>
          <a:lstStyle/>
          <a:p>
            <a:pPr>
              <a:defRPr/>
            </a:pPr>
            <a:r>
              <a:rPr lang="en-GB" sz="2400" b="1">
                <a:solidFill>
                  <a:srgbClr val="003C57"/>
                </a:solidFill>
                <a:latin typeface="+mj-lt"/>
                <a:ea typeface="+mj-ea"/>
                <a:cs typeface="+mj-cs"/>
              </a:rPr>
              <a:t>Significant change in age profile of those economically inactive in just two years</a:t>
            </a:r>
          </a:p>
        </p:txBody>
      </p:sp>
      <p:sp>
        <p:nvSpPr>
          <p:cNvPr id="3" name="Content Placeholder 2">
            <a:extLst>
              <a:ext uri="{FF2B5EF4-FFF2-40B4-BE49-F238E27FC236}">
                <a16:creationId xmlns:a16="http://schemas.microsoft.com/office/drawing/2014/main" id="{BBB51275-77E7-2A4D-8FB3-EA8856EF70BE}"/>
              </a:ext>
            </a:extLst>
          </p:cNvPr>
          <p:cNvSpPr>
            <a:spLocks noGrp="1"/>
          </p:cNvSpPr>
          <p:nvPr>
            <p:ph idx="1"/>
          </p:nvPr>
        </p:nvSpPr>
        <p:spPr>
          <a:xfrm>
            <a:off x="653142" y="5702993"/>
            <a:ext cx="10881220" cy="249812"/>
          </a:xfrm>
        </p:spPr>
        <p:txBody>
          <a:bodyPr/>
          <a:lstStyle/>
          <a:p>
            <a:pPr marL="0" indent="0">
              <a:buNone/>
            </a:pPr>
            <a:r>
              <a:rPr lang="en-US" sz="1600" b="1"/>
              <a:t>Source: </a:t>
            </a:r>
            <a:r>
              <a:rPr lang="en-GB" sz="1600"/>
              <a:t>Labour Force Survey</a:t>
            </a:r>
            <a:endParaRPr lang="en-US" sz="1600"/>
          </a:p>
        </p:txBody>
      </p:sp>
      <p:sp>
        <p:nvSpPr>
          <p:cNvPr id="2" name="Title 1">
            <a:extLst>
              <a:ext uri="{FF2B5EF4-FFF2-40B4-BE49-F238E27FC236}">
                <a16:creationId xmlns:a16="http://schemas.microsoft.com/office/drawing/2014/main" id="{EF8031A7-0916-3DCD-E2B0-261787636023}"/>
              </a:ext>
            </a:extLst>
          </p:cNvPr>
          <p:cNvSpPr txBox="1">
            <a:spLocks/>
          </p:cNvSpPr>
          <p:nvPr/>
        </p:nvSpPr>
        <p:spPr>
          <a:xfrm>
            <a:off x="686417" y="905195"/>
            <a:ext cx="10881220" cy="492443"/>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600" b="1" dirty="0">
                <a:latin typeface="Arial" panose="020B0604020202020204" pitchFamily="34" charset="0"/>
                <a:cs typeface="Arial" panose="020B0604020202020204" pitchFamily="34" charset="0"/>
              </a:rPr>
              <a:t>Economically inactive people by age in the UK (aged 16 to 64 years), seasonally adjusted, cumulative change from July to September 2019, for each period up to July to September 2022</a:t>
            </a:r>
          </a:p>
        </p:txBody>
      </p:sp>
      <p:graphicFrame>
        <p:nvGraphicFramePr>
          <p:cNvPr id="4" name="Chart 3">
            <a:extLst>
              <a:ext uri="{FF2B5EF4-FFF2-40B4-BE49-F238E27FC236}">
                <a16:creationId xmlns:a16="http://schemas.microsoft.com/office/drawing/2014/main" id="{8571990C-4811-40C0-4AA5-AAEE98343B67}"/>
              </a:ext>
            </a:extLst>
          </p:cNvPr>
          <p:cNvGraphicFramePr>
            <a:graphicFrameLocks/>
          </p:cNvGraphicFramePr>
          <p:nvPr>
            <p:extLst>
              <p:ext uri="{D42A27DB-BD31-4B8C-83A1-F6EECF244321}">
                <p14:modId xmlns:p14="http://schemas.microsoft.com/office/powerpoint/2010/main" val="2886768463"/>
              </p:ext>
            </p:extLst>
          </p:nvPr>
        </p:nvGraphicFramePr>
        <p:xfrm>
          <a:off x="613573" y="1522175"/>
          <a:ext cx="10687753" cy="40086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9770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1275-77E7-2A4D-8FB3-EA8856EF70BE}"/>
              </a:ext>
            </a:extLst>
          </p:cNvPr>
          <p:cNvSpPr>
            <a:spLocks noGrp="1"/>
          </p:cNvSpPr>
          <p:nvPr>
            <p:ph idx="1"/>
          </p:nvPr>
        </p:nvSpPr>
        <p:spPr>
          <a:xfrm>
            <a:off x="838199" y="5362082"/>
            <a:ext cx="10699679" cy="657951"/>
          </a:xfrm>
        </p:spPr>
        <p:txBody>
          <a:bodyPr>
            <a:normAutofit fontScale="92500" lnSpcReduction="20000"/>
          </a:bodyPr>
          <a:lstStyle/>
          <a:p>
            <a:pPr marL="0" indent="0">
              <a:buNone/>
            </a:pPr>
            <a:r>
              <a:rPr lang="en-US" sz="1600" b="1" dirty="0"/>
              <a:t>Source: </a:t>
            </a:r>
            <a:r>
              <a:rPr lang="en-GB" sz="1600" dirty="0"/>
              <a:t>Labour Force Survey</a:t>
            </a:r>
            <a:br>
              <a:rPr lang="en-US" sz="1600" dirty="0"/>
            </a:br>
            <a:r>
              <a:rPr lang="en-US" sz="1600" b="1" dirty="0"/>
              <a:t>Note: </a:t>
            </a:r>
            <a:r>
              <a:rPr lang="en-US" sz="1600" dirty="0"/>
              <a:t>Other includes people awaiting results of a job application, have not yet started looking, do not need/want employment, or have given an </a:t>
            </a:r>
            <a:r>
              <a:rPr lang="en-US" sz="1600" dirty="0" err="1"/>
              <a:t>uncategorised</a:t>
            </a:r>
            <a:r>
              <a:rPr lang="en-US" sz="1600" dirty="0"/>
              <a:t> or no reason for inactivity</a:t>
            </a:r>
          </a:p>
        </p:txBody>
      </p:sp>
      <p:sp>
        <p:nvSpPr>
          <p:cNvPr id="9" name="Rectangle 8">
            <a:extLst>
              <a:ext uri="{FF2B5EF4-FFF2-40B4-BE49-F238E27FC236}">
                <a16:creationId xmlns:a16="http://schemas.microsoft.com/office/drawing/2014/main" id="{BCCF80D3-EB2E-40C9-8253-C28324F01B2B}"/>
              </a:ext>
            </a:extLst>
          </p:cNvPr>
          <p:cNvSpPr/>
          <p:nvPr/>
        </p:nvSpPr>
        <p:spPr>
          <a:xfrm>
            <a:off x="274787" y="154308"/>
            <a:ext cx="10615316" cy="400110"/>
          </a:xfrm>
          <a:prstGeom prst="rect">
            <a:avLst/>
          </a:prstGeom>
        </p:spPr>
        <p:txBody>
          <a:bodyPr wrap="square" lIns="91440" tIns="45720" rIns="91440" bIns="45720" anchor="t">
            <a:spAutoFit/>
          </a:bodyPr>
          <a:lstStyle/>
          <a:p>
            <a:pPr>
              <a:defRPr/>
            </a:pPr>
            <a:r>
              <a:rPr lang="en-GB" sz="2000" b="1" dirty="0">
                <a:solidFill>
                  <a:srgbClr val="003B57"/>
                </a:solidFill>
                <a:latin typeface="Arial" panose="020B0604020202020204"/>
              </a:rPr>
              <a:t>The rise and fall (and rise?) of students and increasing long term sick:</a:t>
            </a:r>
            <a:endParaRPr lang="en-GB" sz="2000" b="1" dirty="0">
              <a:solidFill>
                <a:srgbClr val="FF0000"/>
              </a:solidFill>
              <a:latin typeface="Arial" panose="020B0604020202020204"/>
            </a:endParaRPr>
          </a:p>
        </p:txBody>
      </p:sp>
      <p:sp>
        <p:nvSpPr>
          <p:cNvPr id="2" name="Title 1">
            <a:extLst>
              <a:ext uri="{FF2B5EF4-FFF2-40B4-BE49-F238E27FC236}">
                <a16:creationId xmlns:a16="http://schemas.microsoft.com/office/drawing/2014/main" id="{94526A04-F228-C16B-80C0-5A19F375993C}"/>
              </a:ext>
            </a:extLst>
          </p:cNvPr>
          <p:cNvSpPr txBox="1">
            <a:spLocks/>
          </p:cNvSpPr>
          <p:nvPr/>
        </p:nvSpPr>
        <p:spPr>
          <a:xfrm>
            <a:off x="656658" y="859291"/>
            <a:ext cx="10881220" cy="492443"/>
          </a:xfrm>
          <a:prstGeom prst="rect">
            <a:avLst/>
          </a:prstGeom>
        </p:spPr>
        <p:txBody>
          <a:bodyPr vert="horz"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600" b="1" dirty="0">
                <a:latin typeface="Arial" panose="020B0604020202020204" pitchFamily="34" charset="0"/>
                <a:cs typeface="Arial" panose="020B0604020202020204" pitchFamily="34" charset="0"/>
              </a:rPr>
              <a:t>Inactivity by reason, people, seasonally adjusted, UK, cumulative change from July to September 2019, for each period up to July to September 2022</a:t>
            </a:r>
            <a:endParaRPr kumimoji="0" lang="en-GB" sz="1600" b="1" u="none" strike="noStrike" kern="1200" cap="none" spc="0" normalizeH="0" baseline="0" noProof="0" dirty="0">
              <a:ln>
                <a:noFill/>
              </a:ln>
              <a:solidFill>
                <a:srgbClr val="003C57"/>
              </a:solidFill>
              <a:effectLst/>
              <a:uLnTx/>
              <a:uFillTx/>
              <a:latin typeface="Arial" panose="020B0604020202020204" pitchFamily="34" charset="0"/>
              <a:ea typeface="+mj-ea"/>
              <a:cs typeface="Arial" panose="020B0604020202020204" pitchFamily="34" charset="0"/>
            </a:endParaRPr>
          </a:p>
        </p:txBody>
      </p:sp>
      <p:graphicFrame>
        <p:nvGraphicFramePr>
          <p:cNvPr id="4" name="Chart 3">
            <a:extLst>
              <a:ext uri="{FF2B5EF4-FFF2-40B4-BE49-F238E27FC236}">
                <a16:creationId xmlns:a16="http://schemas.microsoft.com/office/drawing/2014/main" id="{BD34FB93-78AF-910A-DEC8-7B8D42A65C12}"/>
              </a:ext>
            </a:extLst>
          </p:cNvPr>
          <p:cNvGraphicFramePr>
            <a:graphicFrameLocks/>
          </p:cNvGraphicFramePr>
          <p:nvPr>
            <p:extLst>
              <p:ext uri="{D42A27DB-BD31-4B8C-83A1-F6EECF244321}">
                <p14:modId xmlns:p14="http://schemas.microsoft.com/office/powerpoint/2010/main" val="1456651743"/>
              </p:ext>
            </p:extLst>
          </p:nvPr>
        </p:nvGraphicFramePr>
        <p:xfrm>
          <a:off x="598178" y="1522115"/>
          <a:ext cx="10939700" cy="36695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00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4D6142-0FC4-426F-950B-12C7750E86EC}"/>
              </a:ext>
            </a:extLst>
          </p:cNvPr>
          <p:cNvSpPr txBox="1">
            <a:spLocks/>
          </p:cNvSpPr>
          <p:nvPr/>
        </p:nvSpPr>
        <p:spPr>
          <a:xfrm>
            <a:off x="392273" y="967417"/>
            <a:ext cx="11335599" cy="233910"/>
          </a:xfrm>
          <a:prstGeom prst="rect">
            <a:avLst/>
          </a:prstGeom>
        </p:spPr>
        <p:txBody>
          <a:bodyPr vert="horz" wrap="square" lIns="0" tIns="0" rIns="0" bIns="0" rtlCol="0" anchor="t">
            <a:spAutoFit/>
          </a:bodyPr>
          <a:lstStyle>
            <a:lvl1pPr algn="l" defTabSz="685800" rtl="0" eaLnBrk="1" latinLnBrk="0" hangingPunct="1">
              <a:lnSpc>
                <a:spcPct val="95000"/>
              </a:lnSpc>
              <a:spcBef>
                <a:spcPct val="0"/>
              </a:spcBef>
              <a:spcAft>
                <a:spcPts val="750"/>
              </a:spcAft>
              <a:buNone/>
              <a:defRPr sz="3200" b="1" kern="1200" baseline="0">
                <a:solidFill>
                  <a:srgbClr val="003C57"/>
                </a:solidFill>
                <a:latin typeface="+mj-lt"/>
                <a:ea typeface="+mj-ea"/>
                <a:cs typeface="+mj-cs"/>
              </a:defRPr>
            </a:lvl1pPr>
          </a:lstStyle>
          <a:p>
            <a:pPr lvl="0">
              <a:defRPr/>
            </a:pPr>
            <a:r>
              <a:rPr lang="en-GB" sz="1600" dirty="0">
                <a:latin typeface="Arial" panose="020B0604020202020204" pitchFamily="34" charset="0"/>
                <a:cs typeface="Arial" panose="020B0604020202020204" pitchFamily="34" charset="0"/>
              </a:rPr>
              <a:t>Inactivity by reason, females aged 16-64, seasonally adjusted, UK, January to March 2010 to July to September 2022</a:t>
            </a:r>
            <a:endParaRPr kumimoji="0" lang="en-GB" sz="1600" u="none" strike="noStrike" kern="1200" cap="none" spc="0" normalizeH="0" baseline="0" noProof="0" dirty="0">
              <a:ln>
                <a:noFill/>
              </a:ln>
              <a:solidFill>
                <a:srgbClr val="003C57"/>
              </a:solidFill>
              <a:effectLst/>
              <a:uLnTx/>
              <a:uFillTx/>
              <a:latin typeface="Arial" panose="020B0604020202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id="{BCCF80D3-EB2E-40C9-8253-C28324F01B2B}"/>
              </a:ext>
            </a:extLst>
          </p:cNvPr>
          <p:cNvSpPr/>
          <p:nvPr/>
        </p:nvSpPr>
        <p:spPr>
          <a:xfrm>
            <a:off x="176230" y="57172"/>
            <a:ext cx="11710970" cy="830997"/>
          </a:xfrm>
          <a:prstGeom prst="rect">
            <a:avLst/>
          </a:prstGeom>
        </p:spPr>
        <p:txBody>
          <a:bodyPr wrap="square" lIns="91440" tIns="45720" rIns="91440" bIns="45720" anchor="t">
            <a:spAutoFit/>
          </a:bodyPr>
          <a:lstStyle/>
          <a:p>
            <a:pPr>
              <a:defRPr/>
            </a:pPr>
            <a:r>
              <a:rPr lang="en-GB" sz="2400" b="1" dirty="0">
                <a:solidFill>
                  <a:srgbClr val="003B57"/>
                </a:solidFill>
                <a:latin typeface="Arial" panose="020B0604020202020204"/>
              </a:rPr>
              <a:t>Reduction in inactive females in the long term – mainly from looking after family/home and retired</a:t>
            </a:r>
          </a:p>
        </p:txBody>
      </p:sp>
      <p:graphicFrame>
        <p:nvGraphicFramePr>
          <p:cNvPr id="5" name="Chart 4">
            <a:extLst>
              <a:ext uri="{FF2B5EF4-FFF2-40B4-BE49-F238E27FC236}">
                <a16:creationId xmlns:a16="http://schemas.microsoft.com/office/drawing/2014/main" id="{217A9F47-1829-4BD4-A5E1-742B4CDA3244}"/>
              </a:ext>
            </a:extLst>
          </p:cNvPr>
          <p:cNvGraphicFramePr/>
          <p:nvPr>
            <p:extLst>
              <p:ext uri="{D42A27DB-BD31-4B8C-83A1-F6EECF244321}">
                <p14:modId xmlns:p14="http://schemas.microsoft.com/office/powerpoint/2010/main" val="1663791489"/>
              </p:ext>
            </p:extLst>
          </p:nvPr>
        </p:nvGraphicFramePr>
        <p:xfrm>
          <a:off x="392274" y="1280576"/>
          <a:ext cx="11558673" cy="4196491"/>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1097458B-DDFB-A923-8636-46C221EAAD38}"/>
              </a:ext>
            </a:extLst>
          </p:cNvPr>
          <p:cNvSpPr txBox="1">
            <a:spLocks/>
          </p:cNvSpPr>
          <p:nvPr/>
        </p:nvSpPr>
        <p:spPr>
          <a:xfrm>
            <a:off x="838199" y="5415219"/>
            <a:ext cx="10699679" cy="604814"/>
          </a:xfrm>
          <a:prstGeom prst="rect">
            <a:avLst/>
          </a:prstGeom>
        </p:spPr>
        <p:txBody>
          <a:bodyPr vert="horz" wrap="square" lIns="0" tIns="0" rIns="0" bIns="0" rtlCol="0" anchor="t" anchorCtr="0">
            <a:normAutofit fontScale="85000" lnSpcReduction="20000"/>
          </a:bodyPr>
          <a:lst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chemeClr val="tx1"/>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chemeClr val="tx1"/>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chemeClr val="tx1"/>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chemeClr val="tx1"/>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t>Source: </a:t>
            </a:r>
            <a:r>
              <a:rPr lang="en-GB" sz="1600" dirty="0"/>
              <a:t>Labour Force Survey</a:t>
            </a:r>
            <a:br>
              <a:rPr lang="en-US" sz="1600" dirty="0"/>
            </a:br>
            <a:r>
              <a:rPr lang="en-US" sz="1600" b="1" dirty="0"/>
              <a:t>Note: </a:t>
            </a:r>
            <a:r>
              <a:rPr lang="en-US" sz="1600" dirty="0"/>
              <a:t>Other includes people awaiting results of a job application, have not yet started looking, do not need/want employment, or have given an </a:t>
            </a:r>
            <a:r>
              <a:rPr lang="en-US" sz="1600" dirty="0" err="1"/>
              <a:t>uncategorised</a:t>
            </a:r>
            <a:r>
              <a:rPr lang="en-US" sz="1600" dirty="0"/>
              <a:t> or no reason for inactivity</a:t>
            </a:r>
          </a:p>
        </p:txBody>
      </p:sp>
    </p:spTree>
    <p:extLst>
      <p:ext uri="{BB962C8B-B14F-4D97-AF65-F5344CB8AC3E}">
        <p14:creationId xmlns:p14="http://schemas.microsoft.com/office/powerpoint/2010/main" val="124598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B51275-77E7-2A4D-8FB3-EA8856EF70BE}"/>
              </a:ext>
            </a:extLst>
          </p:cNvPr>
          <p:cNvSpPr>
            <a:spLocks noGrp="1"/>
          </p:cNvSpPr>
          <p:nvPr>
            <p:ph idx="1"/>
          </p:nvPr>
        </p:nvSpPr>
        <p:spPr>
          <a:xfrm>
            <a:off x="821772" y="5477067"/>
            <a:ext cx="10699679" cy="249812"/>
          </a:xfrm>
        </p:spPr>
        <p:txBody>
          <a:bodyPr/>
          <a:lstStyle/>
          <a:p>
            <a:pPr marL="0" indent="0">
              <a:buNone/>
            </a:pPr>
            <a:r>
              <a:rPr lang="en-US" sz="1600" b="1" dirty="0"/>
              <a:t>Source: </a:t>
            </a:r>
            <a:r>
              <a:rPr lang="en-GB" sz="1600" dirty="0"/>
              <a:t>Labour Force Survey</a:t>
            </a:r>
            <a:endParaRPr lang="en-US" sz="1600" dirty="0"/>
          </a:p>
        </p:txBody>
      </p:sp>
      <p:sp>
        <p:nvSpPr>
          <p:cNvPr id="6" name="Title 1">
            <a:extLst>
              <a:ext uri="{FF2B5EF4-FFF2-40B4-BE49-F238E27FC236}">
                <a16:creationId xmlns:a16="http://schemas.microsoft.com/office/drawing/2014/main" id="{604D6142-0FC4-426F-950B-12C7750E86EC}"/>
              </a:ext>
            </a:extLst>
          </p:cNvPr>
          <p:cNvSpPr txBox="1">
            <a:spLocks/>
          </p:cNvSpPr>
          <p:nvPr/>
        </p:nvSpPr>
        <p:spPr>
          <a:xfrm>
            <a:off x="378261" y="846871"/>
            <a:ext cx="10881220" cy="467820"/>
          </a:xfrm>
          <a:prstGeom prst="rect">
            <a:avLst/>
          </a:prstGeom>
        </p:spPr>
        <p:txBody>
          <a:bodyPr vert="horz" wrap="square" lIns="0" tIns="0" rIns="0" bIns="0" rtlCol="0" anchor="t">
            <a:spAutoFit/>
          </a:bodyPr>
          <a:lstStyle>
            <a:lvl1pPr algn="l" defTabSz="685800" rtl="0" eaLnBrk="1" latinLnBrk="0" hangingPunct="1">
              <a:lnSpc>
                <a:spcPct val="95000"/>
              </a:lnSpc>
              <a:spcBef>
                <a:spcPct val="0"/>
              </a:spcBef>
              <a:spcAft>
                <a:spcPts val="750"/>
              </a:spcAft>
              <a:buNone/>
              <a:defRPr sz="3200" b="1" kern="1200" baseline="0">
                <a:solidFill>
                  <a:srgbClr val="003C57"/>
                </a:solidFill>
                <a:latin typeface="+mj-lt"/>
                <a:ea typeface="+mj-ea"/>
                <a:cs typeface="+mj-cs"/>
              </a:defRPr>
            </a:lvl1pPr>
          </a:lstStyle>
          <a:p>
            <a:pPr lvl="0">
              <a:defRPr/>
            </a:pPr>
            <a:r>
              <a:rPr lang="en-GB" sz="1600" dirty="0">
                <a:latin typeface="Arial" panose="020B0604020202020204" pitchFamily="34" charset="0"/>
                <a:cs typeface="Arial" panose="020B0604020202020204" pitchFamily="34" charset="0"/>
              </a:rPr>
              <a:t>Inactivity by who wants a job (RHS) and by who does not want job (LHS), people, seasonally adjusted, UK, January to March 2019 to July to September 2022</a:t>
            </a:r>
            <a:endParaRPr kumimoji="0" lang="en-GB" sz="1600" u="none" strike="noStrike" kern="1200" cap="none" spc="0" normalizeH="0" baseline="0" noProof="0" dirty="0">
              <a:ln>
                <a:noFill/>
              </a:ln>
              <a:solidFill>
                <a:srgbClr val="003C57"/>
              </a:solidFill>
              <a:effectLst/>
              <a:uLnTx/>
              <a:uFillTx/>
              <a:latin typeface="Arial" panose="020B0604020202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id="{BCCF80D3-EB2E-40C9-8253-C28324F01B2B}"/>
              </a:ext>
            </a:extLst>
          </p:cNvPr>
          <p:cNvSpPr/>
          <p:nvPr/>
        </p:nvSpPr>
        <p:spPr>
          <a:xfrm>
            <a:off x="176230" y="57172"/>
            <a:ext cx="10615316" cy="584775"/>
          </a:xfrm>
          <a:prstGeom prst="rect">
            <a:avLst/>
          </a:prstGeom>
        </p:spPr>
        <p:txBody>
          <a:bodyPr wrap="square" lIns="91440" tIns="45720" rIns="91440" bIns="45720" anchor="t">
            <a:spAutoFit/>
          </a:bodyPr>
          <a:lstStyle/>
          <a:p>
            <a:pPr>
              <a:defRPr/>
            </a:pPr>
            <a:r>
              <a:rPr lang="en-GB" sz="3200" b="1">
                <a:solidFill>
                  <a:srgbClr val="003B57"/>
                </a:solidFill>
                <a:latin typeface="Arial" panose="020B0604020202020204"/>
              </a:rPr>
              <a:t>True disengagement?</a:t>
            </a:r>
          </a:p>
        </p:txBody>
      </p:sp>
      <p:graphicFrame>
        <p:nvGraphicFramePr>
          <p:cNvPr id="5" name="Chart 4">
            <a:extLst>
              <a:ext uri="{FF2B5EF4-FFF2-40B4-BE49-F238E27FC236}">
                <a16:creationId xmlns:a16="http://schemas.microsoft.com/office/drawing/2014/main" id="{DDE760AD-775D-0E52-212A-BAE26C343C59}"/>
              </a:ext>
            </a:extLst>
          </p:cNvPr>
          <p:cNvGraphicFramePr/>
          <p:nvPr>
            <p:extLst>
              <p:ext uri="{D42A27DB-BD31-4B8C-83A1-F6EECF244321}">
                <p14:modId xmlns:p14="http://schemas.microsoft.com/office/powerpoint/2010/main" val="1432962064"/>
              </p:ext>
            </p:extLst>
          </p:nvPr>
        </p:nvGraphicFramePr>
        <p:xfrm>
          <a:off x="678955" y="1680963"/>
          <a:ext cx="11194390" cy="3575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1411543"/>
      </p:ext>
    </p:extLst>
  </p:cSld>
  <p:clrMapOvr>
    <a:masterClrMapping/>
  </p:clrMapOvr>
</p:sld>
</file>

<file path=ppt/theme/theme1.xml><?xml version="1.0" encoding="utf-8"?>
<a:theme xmlns:a="http://schemas.openxmlformats.org/drawingml/2006/main" name="ONS">
  <a:themeElements>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for National Statistics Powerpoint Template v5-06" id="{4AA31625-65EB-D141-9091-C49F0E63EB0A}" vid="{75903E48-F888-234A-BA37-1F6CAD490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NS Colour Theme">
    <a:dk1>
      <a:srgbClr val="003B57"/>
    </a:dk1>
    <a:lt1>
      <a:srgbClr val="FFFFFF"/>
    </a:lt1>
    <a:dk2>
      <a:srgbClr val="414041"/>
    </a:dk2>
    <a:lt2>
      <a:srgbClr val="CFD2D3"/>
    </a:lt2>
    <a:accent1>
      <a:srgbClr val="053D57"/>
    </a:accent1>
    <a:accent2>
      <a:srgbClr val="24A79B"/>
    </a:accent2>
    <a:accent3>
      <a:srgbClr val="3A7899"/>
    </a:accent3>
    <a:accent4>
      <a:srgbClr val="ABC148"/>
    </a:accent4>
    <a:accent5>
      <a:srgbClr val="005D5F"/>
    </a:accent5>
    <a:accent6>
      <a:srgbClr val="483B7F"/>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D02663D90024FBA84B1380B77B3E1" ma:contentTypeVersion="14" ma:contentTypeDescription="Create a new document." ma:contentTypeScope="" ma:versionID="9b7b9b2625bb66215d8c7708b8aa26fa">
  <xsd:schema xmlns:xsd="http://www.w3.org/2001/XMLSchema" xmlns:xs="http://www.w3.org/2001/XMLSchema" xmlns:p="http://schemas.microsoft.com/office/2006/metadata/properties" xmlns:ns3="1aae1530-d06c-45d5-979a-33528360c99d" xmlns:ns4="db25d2c8-19a5-46ea-9825-c79745248fc7" targetNamespace="http://schemas.microsoft.com/office/2006/metadata/properties" ma:root="true" ma:fieldsID="d4c57db1a32fe92adac8daedd3ecc3d1" ns3:_="" ns4:_="">
    <xsd:import namespace="1aae1530-d06c-45d5-979a-33528360c99d"/>
    <xsd:import namespace="db25d2c8-19a5-46ea-9825-c79745248fc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e1530-d06c-45d5-979a-33528360c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25d2c8-19a5-46ea-9825-c79745248f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b25d2c8-19a5-46ea-9825-c79745248fc7">
      <UserInfo>
        <DisplayName>Cook, Duncan</DisplayName>
        <AccountId>1392</AccountId>
        <AccountType/>
      </UserInfo>
      <UserInfo>
        <DisplayName>Dawe, Fiona</DisplayName>
        <AccountId>344</AccountId>
        <AccountType/>
      </UserInfo>
      <UserInfo>
        <DisplayName>Rourke, Emma</DisplayName>
        <AccountId>130</AccountId>
        <AccountType/>
      </UserInfo>
      <UserInfo>
        <DisplayName>Stanborough, Julie</DisplayName>
        <AccountId>230</AccountId>
        <AccountType/>
      </UserInfo>
      <UserInfo>
        <DisplayName>Studley, Ruth</DisplayName>
        <AccountId>290</AccountId>
        <AccountType/>
      </UserInfo>
      <UserInfo>
        <DisplayName>Thomas, Tina</DisplayName>
        <AccountId>892</AccountId>
        <AccountType/>
      </UserInfo>
      <UserInfo>
        <DisplayName>Woolford, Jennet</DisplayName>
        <AccountId>234</AccountId>
        <AccountType/>
      </UserInfo>
      <UserInfo>
        <DisplayName>Sutherland, Esther</DisplayName>
        <AccountId>248</AccountId>
        <AccountType/>
      </UserInfo>
      <UserInfo>
        <DisplayName>O'Donnell, Molly</DisplayName>
        <AccountId>1347</AccountId>
        <AccountType/>
      </UserInfo>
      <UserInfo>
        <DisplayName>Coordination</DisplayName>
        <AccountId>292</AccountId>
        <AccountType/>
      </UserInfo>
      <UserInfo>
        <DisplayName>Powell, Lisa</DisplayName>
        <AccountId>2214</AccountId>
        <AccountType/>
      </UserInfo>
      <UserInfo>
        <DisplayName>Kolasinski, James</DisplayName>
        <AccountId>406</AccountId>
        <AccountType/>
      </UserInfo>
      <UserInfo>
        <DisplayName>Smith, Sophie</DisplayName>
        <AccountId>549</AccountId>
        <AccountType/>
      </UserInfo>
      <UserInfo>
        <DisplayName>Balabuch, Zuzanna</DisplayName>
        <AccountId>1851</AccountId>
        <AccountType/>
      </UserInfo>
    </SharedWithUsers>
  </documentManagement>
</p:properties>
</file>

<file path=customXml/itemProps1.xml><?xml version="1.0" encoding="utf-8"?>
<ds:datastoreItem xmlns:ds="http://schemas.openxmlformats.org/officeDocument/2006/customXml" ds:itemID="{0A2DDF03-520D-465F-84D3-8B0311A75210}">
  <ds:schemaRefs>
    <ds:schemaRef ds:uri="1aae1530-d06c-45d5-979a-33528360c99d"/>
    <ds:schemaRef ds:uri="db25d2c8-19a5-46ea-9825-c79745248f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2ACBD1C-F40B-423C-B450-1FC632D3275B}">
  <ds:schemaRefs>
    <ds:schemaRef ds:uri="http://schemas.microsoft.com/sharepoint/v3/contenttype/forms"/>
  </ds:schemaRefs>
</ds:datastoreItem>
</file>

<file path=customXml/itemProps3.xml><?xml version="1.0" encoding="utf-8"?>
<ds:datastoreItem xmlns:ds="http://schemas.openxmlformats.org/officeDocument/2006/customXml" ds:itemID="{79096363-5CA4-4282-A23A-9D595DD65B0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b25d2c8-19a5-46ea-9825-c79745248fc7"/>
    <ds:schemaRef ds:uri="1aae1530-d06c-45d5-979a-33528360c99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389</TotalTime>
  <Words>1660</Words>
  <Application>Microsoft Office PowerPoint</Application>
  <PresentationFormat>Widescreen</PresentationFormat>
  <Paragraphs>150</Paragraphs>
  <Slides>21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ONS</vt:lpstr>
      <vt:lpstr>The UK Labour Market  So much talk about it: should we be concerned...or not?</vt:lpstr>
      <vt:lpstr>It's been resilient hasn't it?</vt:lpstr>
      <vt:lpstr>In some ways yes.....and far more than expected.</vt:lpstr>
      <vt:lpstr>So, why are some people concerned?</vt:lpstr>
      <vt:lpstr>Supply issues: Inactivity - older people disengaging with the labour market</vt:lpstr>
      <vt:lpstr>PowerPoint Presentation</vt:lpstr>
      <vt:lpstr>PowerPoint Presentation</vt:lpstr>
      <vt:lpstr>PowerPoint Presentation</vt:lpstr>
      <vt:lpstr>PowerPoint Presentation</vt:lpstr>
      <vt:lpstr>Motivations of the 50+…..why they left</vt:lpstr>
      <vt:lpstr>Motivations of the 50+…..</vt:lpstr>
      <vt:lpstr>Does this matter?</vt:lpstr>
      <vt:lpstr>Also Demand issues: vacancies at record levels and widespread</vt:lpstr>
      <vt:lpstr>High nominal pay growth, but real pay growth at its lowest for over a decade</vt:lpstr>
      <vt:lpstr>Private sector pay growth exceeding public sector by a record margin (excluding pandemic period)</vt:lpstr>
      <vt:lpstr>Wholesaling, retailing, hotels and restaurants has highest pay growth and most vacancies</vt:lpstr>
      <vt:lpstr>Where is this “biting”? </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Labour Market</dc:title>
  <dc:creator>Morgan, Darren</dc:creator>
  <cp:lastModifiedBy>Morgan, Darren</cp:lastModifiedBy>
  <cp:revision>3</cp:revision>
  <dcterms:created xsi:type="dcterms:W3CDTF">2022-03-22T10:30:46Z</dcterms:created>
  <dcterms:modified xsi:type="dcterms:W3CDTF">2022-11-24T12:50:32Z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0x010100A6AD02663D90024FBA84B1380B77B3E1</vt:lpwstr>
  </property>
</Properties>
</file>